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29.04.2012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strips dir="ld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льмиР\Desktop\МОЁ\detckie fonu1\1 (2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015"/>
          </a:xfrm>
          <a:prstGeom prst="rect">
            <a:avLst/>
          </a:prstGeom>
          <a:noFill/>
        </p:spPr>
      </p:pic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1357290" y="1000108"/>
            <a:ext cx="6786610" cy="1857388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Arial Black"/>
              </a:rPr>
              <a:t>Желаю удачи!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Arial Black"/>
            </a:endParaRPr>
          </a:p>
        </p:txBody>
      </p:sp>
      <p:pic>
        <p:nvPicPr>
          <p:cNvPr id="12" name="Рисунок 11" descr="Солнышко с цветком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4" y="1857363"/>
            <a:ext cx="5000660" cy="4872395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ЭльмиР\Desktop\МОЁ\detckie fonu1\1 (2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01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00FF"/>
                </a:solidFill>
                <a:cs typeface="Aharoni" pitchFamily="2" charset="-79"/>
              </a:rPr>
              <a:t>Всё в твоих руках! </a:t>
            </a:r>
            <a:endParaRPr lang="ru-RU" sz="6000" b="1" dirty="0">
              <a:solidFill>
                <a:srgbClr val="0000FF"/>
              </a:solidFill>
              <a:cs typeface="Aharoni" pitchFamily="2" charset="-79"/>
            </a:endParaRPr>
          </a:p>
        </p:txBody>
      </p:sp>
      <p:pic>
        <p:nvPicPr>
          <p:cNvPr id="9" name="Рисунок 3" descr="untitled.jpg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 contrast="-6000"/>
          </a:blip>
          <a:srcRect/>
          <a:stretch>
            <a:fillRect/>
          </a:stretch>
        </p:blipFill>
        <p:spPr bwMode="auto">
          <a:xfrm>
            <a:off x="1643042" y="1142984"/>
            <a:ext cx="5429288" cy="5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льмиР\Desktop\МОЁ\detckie fonu1\1 (2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015"/>
          </a:xfrm>
          <a:prstGeom prst="rect">
            <a:avLst/>
          </a:prstGeom>
          <a:noFill/>
        </p:spPr>
      </p:pic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000101" y="857232"/>
            <a:ext cx="7358114" cy="2786082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Arial Black"/>
              </a:rPr>
              <a:t>Мой выбор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Arial Black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500306"/>
            <a:ext cx="619112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ЭльмиР\Desktop\МОЁ\detckie fonu1\1 (2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015"/>
          </a:xfrm>
          <a:prstGeom prst="rect">
            <a:avLst/>
          </a:prstGeom>
          <a:noFill/>
        </p:spPr>
      </p:pic>
      <p:pic>
        <p:nvPicPr>
          <p:cNvPr id="6" name="Рисунок 5" descr="161042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000232" y="214290"/>
            <a:ext cx="4752214" cy="3429024"/>
          </a:xfrm>
          <a:prstGeom prst="rect">
            <a:avLst/>
          </a:prstGeom>
        </p:spPr>
      </p:pic>
      <p:pic>
        <p:nvPicPr>
          <p:cNvPr id="7" name="Рисунок 6" descr="3968B9BDB99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3857628"/>
            <a:ext cx="3900515" cy="2786082"/>
          </a:xfrm>
          <a:prstGeom prst="rect">
            <a:avLst/>
          </a:prstGeom>
        </p:spPr>
      </p:pic>
      <p:pic>
        <p:nvPicPr>
          <p:cNvPr id="8" name="Рисунок 7" descr="tale1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2066" y="3857628"/>
            <a:ext cx="3714776" cy="2781551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ЭльмиР\Desktop\МОЁ\detckie fonu1\1 (2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01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None/>
            </a:pPr>
            <a:endParaRPr lang="ru-RU" b="1" dirty="0" smtClean="0">
              <a:solidFill>
                <a:srgbClr val="0000FF"/>
              </a:solidFill>
              <a:latin typeface="Arial Black" pitchFamily="34" charset="0"/>
              <a:cs typeface="Aharoni" pitchFamily="2" charset="-79"/>
            </a:endParaRPr>
          </a:p>
          <a:p>
            <a:pPr>
              <a:buNone/>
            </a:pPr>
            <a:endParaRPr lang="ru-RU" b="1" dirty="0" smtClean="0">
              <a:solidFill>
                <a:srgbClr val="0000FF"/>
              </a:solidFill>
              <a:latin typeface="Arial Black" pitchFamily="34" charset="0"/>
              <a:cs typeface="Aharoni" pitchFamily="2" charset="-79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Arial Black" pitchFamily="34" charset="0"/>
                <a:cs typeface="Aharoni" pitchFamily="2" charset="-79"/>
              </a:rPr>
              <a:t>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Arial Black" pitchFamily="34" charset="0"/>
                <a:cs typeface="Aharoni" pitchFamily="2" charset="-79"/>
              </a:rPr>
              <a:t> </a:t>
            </a:r>
          </a:p>
          <a:p>
            <a:pPr>
              <a:buNone/>
            </a:pPr>
            <a:endParaRPr lang="ru-RU" sz="2800" b="1" dirty="0" smtClean="0">
              <a:solidFill>
                <a:srgbClr val="0000FF"/>
              </a:solidFill>
              <a:latin typeface="Arial Black" pitchFamily="34" charset="0"/>
              <a:cs typeface="Aharoni" pitchFamily="2" charset="-79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Arial Black" pitchFamily="34" charset="0"/>
                <a:cs typeface="Aharoni" pitchFamily="2" charset="-79"/>
              </a:rPr>
              <a:t>  НРАВСТВЕННЫЙ      БЕЗНРАВСТВЕННЫЙ</a:t>
            </a:r>
            <a:endParaRPr lang="ru-RU" sz="2800" b="1" dirty="0">
              <a:solidFill>
                <a:srgbClr val="0000FF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2357422" y="2071678"/>
            <a:ext cx="857256" cy="207170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6143636" y="2071678"/>
            <a:ext cx="857256" cy="2071702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>
            <a:off x="1785918" y="857232"/>
            <a:ext cx="5357850" cy="1143008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CC"/>
                </a:solidFill>
                <a:effectLst/>
                <a:latin typeface="Arial Black"/>
              </a:rPr>
              <a:t>ПОСТУПОК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333CC"/>
              </a:solidFill>
              <a:effectLst/>
              <a:latin typeface="Arial Black"/>
            </a:endParaRPr>
          </a:p>
        </p:txBody>
      </p:sp>
      <p:pic>
        <p:nvPicPr>
          <p:cNvPr id="8" name="Picture 5" descr="img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29" y="1428736"/>
            <a:ext cx="2495115" cy="2000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929198"/>
            <a:ext cx="1857388" cy="17145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8" descr="im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4857760"/>
            <a:ext cx="1857388" cy="17799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Picture 5" descr="ар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64" y="4786322"/>
            <a:ext cx="2000264" cy="18710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ЭльмиР\Desktop\МОЁ\detckie fonu1\1 (2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01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00FF"/>
                </a:solidFill>
                <a:cs typeface="Aharoni" pitchFamily="2" charset="-79"/>
              </a:rPr>
              <a:t>Ситуация </a:t>
            </a:r>
            <a:endParaRPr lang="ru-RU" sz="6000" b="1" dirty="0">
              <a:solidFill>
                <a:srgbClr val="0000FF"/>
              </a:solidFill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507209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 нашёл на улице кошелёк с деньгами, знаешь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чей он.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ты поступишь?</a:t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а)пойду в магазин, куплю  компьютерную  игру, о которой долго мечтал;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б)куплю много конфет и угощу всех товарищей;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в)поступлю по- другому.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5286388"/>
            <a:ext cx="1785950" cy="1337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285860"/>
            <a:ext cx="4191000" cy="504351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300" b="1" dirty="0" smtClean="0">
                <a:solidFill>
                  <a:srgbClr val="0000FF"/>
                </a:solidFill>
              </a:rPr>
              <a:t>Я выбежал на улицу, 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0000FF"/>
                </a:solidFill>
              </a:rPr>
              <a:t>По мостовой пошел, 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0000FF"/>
                </a:solidFill>
              </a:rPr>
              <a:t>Свернул налево за угол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0000FF"/>
                </a:solidFill>
              </a:rPr>
              <a:t>И кошелёк нашёл.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0000FF"/>
                </a:solidFill>
              </a:rPr>
              <a:t>Четыре отделения 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0000FF"/>
                </a:solidFill>
              </a:rPr>
              <a:t>В тяжелом кошельке.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0000FF"/>
                </a:solidFill>
              </a:rPr>
              <a:t>И в каждом отделении 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0000FF"/>
                </a:solidFill>
              </a:rPr>
              <a:t>Пятак на пятаке. 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0000FF"/>
                </a:solidFill>
              </a:rPr>
              <a:t>И вдруг по той же улице, 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0000FF"/>
                </a:solidFill>
              </a:rPr>
              <a:t>По той же мостовой 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0000FF"/>
                </a:solidFill>
              </a:rPr>
              <a:t>Идёт навстречу девочка 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0000FF"/>
                </a:solidFill>
              </a:rPr>
              <a:t>С поникшей головой.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357298"/>
            <a:ext cx="4343400" cy="332899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400" b="1" dirty="0" smtClean="0">
                <a:solidFill>
                  <a:srgbClr val="0000FF"/>
                </a:solidFill>
              </a:rPr>
              <a:t>И грустно смотрит под ноги. 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0000FF"/>
                </a:solidFill>
              </a:rPr>
              <a:t>Как будто по пути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0000FF"/>
                </a:solidFill>
              </a:rPr>
              <a:t>Ей нужно что-то важное 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0000FF"/>
                </a:solidFill>
              </a:rPr>
              <a:t>На улице найти. 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0000FF"/>
                </a:solidFill>
              </a:rPr>
              <a:t>Не знает эта девочка, 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0000FF"/>
                </a:solidFill>
              </a:rPr>
              <a:t>Что у меня в руке 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0000FF"/>
                </a:solidFill>
              </a:rPr>
              <a:t>Её богатство медное </a:t>
            </a:r>
          </a:p>
          <a:p>
            <a:pPr>
              <a:buNone/>
            </a:pPr>
            <a:r>
              <a:rPr lang="ru-RU" sz="3400" b="1" dirty="0" smtClean="0">
                <a:solidFill>
                  <a:srgbClr val="0000FF"/>
                </a:solidFill>
              </a:rPr>
              <a:t>В тяжёлом кошельке. </a:t>
            </a:r>
            <a:endParaRPr lang="ru-RU" b="1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142976" y="642918"/>
            <a:ext cx="7143800" cy="857255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CC"/>
                </a:solidFill>
                <a:effectLst/>
                <a:latin typeface="Arial Black"/>
              </a:rPr>
              <a:t>С.Михалков "Находка"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333CC"/>
              </a:solidFill>
              <a:effectLst/>
              <a:latin typeface="Arial Black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4714884"/>
            <a:ext cx="1428760" cy="1913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23288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Но тут беда случается, </a:t>
            </a:r>
          </a:p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я стою дрожа: </a:t>
            </a:r>
          </a:p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 нахожу в кармане я </a:t>
            </a:r>
          </a:p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Любимого ножа.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22574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Четыре острых лезвия </a:t>
            </a:r>
          </a:p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Работы непростой, </a:t>
            </a:r>
          </a:p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Да маленькие ножницы, </a:t>
            </a:r>
          </a:p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Да штопор завитой.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142976" y="642918"/>
            <a:ext cx="7143800" cy="857255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CC"/>
                </a:solidFill>
                <a:effectLst/>
                <a:latin typeface="Arial Black"/>
              </a:rPr>
              <a:t>С.Михалков "Находка"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333CC"/>
              </a:solidFill>
              <a:effectLst/>
              <a:latin typeface="Arial Black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643314"/>
            <a:ext cx="2286016" cy="3091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50435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вдруг я вижу, девочка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Идет по мостовой,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Мой ножик держит девочка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спрашивает: «Твой?»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Я нож беру уверенно,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Кладу в карман его.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Проходит мимо девочка,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 знает ничего.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грустно смотрит под ноги,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Как будто по пути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Ей нужно что-то важное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 улице найти.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 знает эта девочка,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Что у меня в руке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Ее богатство медное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тяжелом кошельке.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142976" y="642918"/>
            <a:ext cx="7143800" cy="857255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CC"/>
                </a:solidFill>
                <a:effectLst/>
                <a:latin typeface="Arial Black"/>
              </a:rPr>
              <a:t>С.Михалков "Находка"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333CC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23288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Я бросился за девочкой, </a:t>
            </a:r>
          </a:p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я догнал ее, </a:t>
            </a:r>
          </a:p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я спросил у девочки: </a:t>
            </a:r>
          </a:p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«Твоё? Скажи, твоё?»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22574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«Моё, - сказала девочка, -</a:t>
            </a:r>
          </a:p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Я шла, разинув рот. </a:t>
            </a:r>
          </a:p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Отдай! Я так и думала, </a:t>
            </a:r>
          </a:p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Что кто-нибудь найдет».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142976" y="642918"/>
            <a:ext cx="7143800" cy="857255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CC"/>
                </a:solidFill>
                <a:effectLst/>
                <a:latin typeface="Arial Black"/>
              </a:rPr>
              <a:t>С.Михалков "Находка"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3333CC"/>
              </a:solidFill>
              <a:effectLst/>
              <a:latin typeface="Arial Black"/>
            </a:endParaRP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714752"/>
            <a:ext cx="342902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109</TotalTime>
  <Words>286</Words>
  <PresentationFormat>Экран (4:3)</PresentationFormat>
  <Paragraphs>71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Слайд 4</vt:lpstr>
      <vt:lpstr>Ситуация </vt:lpstr>
      <vt:lpstr>Слайд 6</vt:lpstr>
      <vt:lpstr>Слайд 7</vt:lpstr>
      <vt:lpstr>Слайд 8</vt:lpstr>
      <vt:lpstr>Слайд 9</vt:lpstr>
      <vt:lpstr>Всё в твоих руках!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ЭльмиР</dc:creator>
  <cp:lastModifiedBy>ЭльмиР</cp:lastModifiedBy>
  <cp:revision>16</cp:revision>
  <dcterms:created xsi:type="dcterms:W3CDTF">2012-02-16T16:58:40Z</dcterms:created>
  <dcterms:modified xsi:type="dcterms:W3CDTF">2012-04-29T17:49:28Z</dcterms:modified>
</cp:coreProperties>
</file>