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798" y="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0CE28-330F-4970-ACCF-645E7F6C3C0B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537A1-96EB-4CF9-A14C-CAFA19824D8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0CE28-330F-4970-ACCF-645E7F6C3C0B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537A1-96EB-4CF9-A14C-CAFA19824D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0CE28-330F-4970-ACCF-645E7F6C3C0B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537A1-96EB-4CF9-A14C-CAFA19824D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0CE28-330F-4970-ACCF-645E7F6C3C0B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537A1-96EB-4CF9-A14C-CAFA19824D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0CE28-330F-4970-ACCF-645E7F6C3C0B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537A1-96EB-4CF9-A14C-CAFA19824D8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0CE28-330F-4970-ACCF-645E7F6C3C0B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537A1-96EB-4CF9-A14C-CAFA19824D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0CE28-330F-4970-ACCF-645E7F6C3C0B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537A1-96EB-4CF9-A14C-CAFA19824D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0CE28-330F-4970-ACCF-645E7F6C3C0B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537A1-96EB-4CF9-A14C-CAFA19824D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0CE28-330F-4970-ACCF-645E7F6C3C0B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537A1-96EB-4CF9-A14C-CAFA19824D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0CE28-330F-4970-ACCF-645E7F6C3C0B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537A1-96EB-4CF9-A14C-CAFA19824D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0CE28-330F-4970-ACCF-645E7F6C3C0B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41537A1-96EB-4CF9-A14C-CAFA19824D83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E40CE28-330F-4970-ACCF-645E7F6C3C0B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41537A1-96EB-4CF9-A14C-CAFA19824D83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42910" y="357166"/>
            <a:ext cx="8305800" cy="621510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Начинается урок,</a:t>
            </a:r>
            <a:br>
              <a:rPr lang="ru-RU" dirty="0" smtClean="0"/>
            </a:br>
            <a:r>
              <a:rPr lang="ru-RU" dirty="0" smtClean="0"/>
              <a:t>Он пойдёт ребятам впрок,</a:t>
            </a:r>
            <a:br>
              <a:rPr lang="ru-RU" dirty="0" smtClean="0"/>
            </a:br>
            <a:r>
              <a:rPr lang="ru-RU" dirty="0" smtClean="0"/>
              <a:t>Постарайтесь всё понять,</a:t>
            </a:r>
            <a:br>
              <a:rPr lang="ru-RU" dirty="0" smtClean="0"/>
            </a:br>
            <a:r>
              <a:rPr lang="ru-RU" dirty="0" smtClean="0"/>
              <a:t>Учитесь тайны открывать,</a:t>
            </a:r>
            <a:br>
              <a:rPr lang="ru-RU" dirty="0" smtClean="0"/>
            </a:br>
            <a:r>
              <a:rPr lang="ru-RU" dirty="0" smtClean="0"/>
              <a:t>Ответы полные давать!</a:t>
            </a:r>
            <a:br>
              <a:rPr lang="ru-RU" dirty="0" smtClean="0"/>
            </a:br>
            <a:r>
              <a:rPr lang="ru-RU" dirty="0" smtClean="0"/>
              <a:t>Чтоб за работу получать </a:t>
            </a:r>
            <a:br>
              <a:rPr lang="ru-RU" dirty="0" smtClean="0"/>
            </a:br>
            <a:r>
              <a:rPr lang="ru-RU" dirty="0" smtClean="0"/>
              <a:t>Только лишь оценку «пять»!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Рефлексия урока.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2060848"/>
            <a:ext cx="1584176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364828" y="2243017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- урок интересен, вы усвоили, что такое приставка и какую роль она играет, и можете оказать помощь другим ребятам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429000"/>
            <a:ext cx="1554163" cy="1141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364828" y="353819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– вам было интересно работать, но в дальнейшем вам потребуется небольшая помощь при выполнении упражнений;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869160"/>
            <a:ext cx="1725613" cy="172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364828" y="501317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– материал урока для вас был неинтересен и сложен, вы не поняли его до конца;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Какие вы знаете орфограммы в корне слова?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solidFill>
                  <a:srgbClr val="0070C0"/>
                </a:solidFill>
              </a:rPr>
              <a:t>Вставь букву и назови орфограмму.</a:t>
            </a:r>
          </a:p>
          <a:p>
            <a:pPr>
              <a:buNone/>
            </a:pPr>
            <a:r>
              <a:rPr lang="ru-RU" sz="3600" dirty="0" smtClean="0">
                <a:solidFill>
                  <a:srgbClr val="0070C0"/>
                </a:solidFill>
              </a:rPr>
              <a:t>Л..</a:t>
            </a:r>
            <a:r>
              <a:rPr lang="ru-RU" sz="3600" dirty="0" err="1" smtClean="0">
                <a:solidFill>
                  <a:srgbClr val="0070C0"/>
                </a:solidFill>
              </a:rPr>
              <a:t>сной</a:t>
            </a:r>
            <a:r>
              <a:rPr lang="ru-RU" sz="3600" dirty="0" smtClean="0">
                <a:solidFill>
                  <a:srgbClr val="0070C0"/>
                </a:solidFill>
              </a:rPr>
              <a:t>, </a:t>
            </a:r>
            <a:r>
              <a:rPr lang="ru-RU" sz="3600" dirty="0" err="1" smtClean="0">
                <a:solidFill>
                  <a:srgbClr val="0070C0"/>
                </a:solidFill>
              </a:rPr>
              <a:t>з</a:t>
            </a:r>
            <a:r>
              <a:rPr lang="ru-RU" sz="3600" dirty="0" smtClean="0">
                <a:solidFill>
                  <a:srgbClr val="0070C0"/>
                </a:solidFill>
              </a:rPr>
              <a:t>..</a:t>
            </a:r>
            <a:r>
              <a:rPr lang="ru-RU" sz="3600" dirty="0" err="1" smtClean="0">
                <a:solidFill>
                  <a:srgbClr val="0070C0"/>
                </a:solidFill>
              </a:rPr>
              <a:t>мовать</a:t>
            </a:r>
            <a:r>
              <a:rPr lang="ru-RU" sz="3600" dirty="0" smtClean="0">
                <a:solidFill>
                  <a:srgbClr val="0070C0"/>
                </a:solidFill>
              </a:rPr>
              <a:t>, р..</a:t>
            </a:r>
            <a:r>
              <a:rPr lang="ru-RU" sz="3600" dirty="0" err="1" smtClean="0">
                <a:solidFill>
                  <a:srgbClr val="0070C0"/>
                </a:solidFill>
              </a:rPr>
              <a:t>чной</a:t>
            </a:r>
            <a:r>
              <a:rPr lang="ru-RU" sz="3600" dirty="0" smtClean="0">
                <a:solidFill>
                  <a:srgbClr val="0070C0"/>
                </a:solidFill>
              </a:rPr>
              <a:t>, арбу… ,  </a:t>
            </a:r>
            <a:r>
              <a:rPr lang="ru-RU" sz="3600" dirty="0" err="1" smtClean="0">
                <a:solidFill>
                  <a:srgbClr val="0070C0"/>
                </a:solidFill>
              </a:rPr>
              <a:t>хле</a:t>
            </a:r>
            <a:r>
              <a:rPr lang="ru-RU" sz="3600" dirty="0" smtClean="0">
                <a:solidFill>
                  <a:srgbClr val="0070C0"/>
                </a:solidFill>
              </a:rPr>
              <a:t>… ,  лес..</a:t>
            </a:r>
            <a:r>
              <a:rPr lang="ru-RU" sz="3600" dirty="0" err="1" smtClean="0">
                <a:solidFill>
                  <a:srgbClr val="0070C0"/>
                </a:solidFill>
              </a:rPr>
              <a:t>ница</a:t>
            </a:r>
            <a:r>
              <a:rPr lang="ru-RU" sz="3600" dirty="0" smtClean="0">
                <a:solidFill>
                  <a:srgbClr val="0070C0"/>
                </a:solidFill>
              </a:rPr>
              <a:t>, </a:t>
            </a:r>
            <a:r>
              <a:rPr lang="ru-RU" sz="3600" dirty="0" err="1" smtClean="0">
                <a:solidFill>
                  <a:srgbClr val="0070C0"/>
                </a:solidFill>
              </a:rPr>
              <a:t>праз</a:t>
            </a:r>
            <a:r>
              <a:rPr lang="ru-RU" sz="3600" dirty="0" smtClean="0">
                <a:solidFill>
                  <a:srgbClr val="0070C0"/>
                </a:solidFill>
              </a:rPr>
              <a:t>..ник.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Какое слово лишнее? Почему?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Корень</a:t>
            </a:r>
          </a:p>
          <a:p>
            <a:r>
              <a:rPr lang="ru-RU" dirty="0" smtClean="0"/>
              <a:t>Суффикс </a:t>
            </a:r>
          </a:p>
          <a:p>
            <a:r>
              <a:rPr lang="ru-RU" dirty="0" smtClean="0"/>
              <a:t>Существительное</a:t>
            </a:r>
          </a:p>
          <a:p>
            <a:r>
              <a:rPr lang="ru-RU" dirty="0" smtClean="0"/>
              <a:t>Окончание 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Какая часть главная?</a:t>
            </a:r>
          </a:p>
          <a:p>
            <a:pPr>
              <a:buNone/>
            </a:pPr>
            <a:r>
              <a:rPr lang="ru-RU" dirty="0" smtClean="0"/>
              <a:t>Как найти корень?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Прочитайте стихотворение и назовите  однокоренные слова к слову «сад»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Как то много лет назад</a:t>
            </a:r>
          </a:p>
          <a:p>
            <a:r>
              <a:rPr lang="ru-RU" dirty="0" smtClean="0"/>
              <a:t>Посадили странный сад</a:t>
            </a:r>
          </a:p>
          <a:p>
            <a:r>
              <a:rPr lang="ru-RU" dirty="0" smtClean="0"/>
              <a:t>Не был сад фруктовым</a:t>
            </a:r>
          </a:p>
          <a:p>
            <a:r>
              <a:rPr lang="ru-RU" dirty="0" smtClean="0"/>
              <a:t>Был он только словом.</a:t>
            </a:r>
          </a:p>
          <a:p>
            <a:r>
              <a:rPr lang="ru-RU" dirty="0" smtClean="0"/>
              <a:t>Это слово было корень.</a:t>
            </a:r>
          </a:p>
          <a:p>
            <a:r>
              <a:rPr lang="ru-RU" dirty="0" smtClean="0"/>
              <a:t>Разрастаться стало вскоре</a:t>
            </a:r>
          </a:p>
          <a:p>
            <a:r>
              <a:rPr lang="ru-RU" dirty="0" smtClean="0"/>
              <a:t>И плоды нам принесло</a:t>
            </a:r>
          </a:p>
          <a:p>
            <a:r>
              <a:rPr lang="ru-RU" dirty="0" smtClean="0"/>
              <a:t>Стало много новых слов</a:t>
            </a:r>
          </a:p>
          <a:p>
            <a:r>
              <a:rPr lang="ru-RU" dirty="0" smtClean="0"/>
              <a:t>Вот из садика – рассада</a:t>
            </a:r>
          </a:p>
          <a:p>
            <a:r>
              <a:rPr lang="ru-RU" dirty="0" smtClean="0"/>
              <a:t>И ещё посадки  рядом.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Ответьте на  вопросы.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Что такое приставка? </a:t>
            </a:r>
          </a:p>
          <a:p>
            <a:r>
              <a:rPr lang="ru-RU" dirty="0" smtClean="0"/>
              <a:t>Где находится приставка в слове? </a:t>
            </a:r>
          </a:p>
          <a:p>
            <a:r>
              <a:rPr lang="ru-RU" dirty="0" smtClean="0"/>
              <a:t>Для чего  служит приставка?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Учебник с. 144 № 2 в т.т.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19" descr="ff21123729f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785813" y="571480"/>
            <a:ext cx="3857625" cy="5643602"/>
          </a:xfrm>
          <a:prstGeom prst="rect">
            <a:avLst/>
          </a:prstGeom>
        </p:spPr>
      </p:pic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          летит </a:t>
            </a:r>
            <a:endParaRPr lang="ru-RU" dirty="0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Содержимое 1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под</a:t>
            </a:r>
          </a:p>
          <a:p>
            <a:r>
              <a:rPr lang="ru-RU" dirty="0" smtClean="0"/>
              <a:t>до</a:t>
            </a:r>
          </a:p>
          <a:p>
            <a:r>
              <a:rPr lang="ru-RU" dirty="0" smtClean="0"/>
              <a:t>про</a:t>
            </a:r>
          </a:p>
          <a:p>
            <a:r>
              <a:rPr lang="ru-RU" dirty="0" smtClean="0"/>
              <a:t>от</a:t>
            </a:r>
          </a:p>
          <a:p>
            <a:r>
              <a:rPr lang="ru-RU" dirty="0" smtClean="0"/>
              <a:t>по</a:t>
            </a:r>
          </a:p>
          <a:p>
            <a:r>
              <a:rPr lang="ru-RU" dirty="0" smtClean="0"/>
              <a:t>об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Учебник с. 143 № 1 в т.т.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Игра «да» , «нет».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Приставка – это часть речи?</a:t>
            </a:r>
          </a:p>
          <a:p>
            <a:r>
              <a:rPr lang="ru-RU" dirty="0" smtClean="0"/>
              <a:t>Приставка – это часть слова?</a:t>
            </a:r>
          </a:p>
          <a:p>
            <a:r>
              <a:rPr lang="ru-RU" dirty="0" smtClean="0"/>
              <a:t>Приставка стоит после корня?</a:t>
            </a:r>
          </a:p>
          <a:p>
            <a:r>
              <a:rPr lang="ru-RU" dirty="0" smtClean="0"/>
              <a:t>Приставка стоит перед корнем? </a:t>
            </a:r>
          </a:p>
          <a:p>
            <a:r>
              <a:rPr lang="ru-RU" dirty="0" smtClean="0"/>
              <a:t>Приставка пишется  отдельно ? </a:t>
            </a:r>
          </a:p>
          <a:p>
            <a:r>
              <a:rPr lang="ru-RU" dirty="0" smtClean="0"/>
              <a:t>Приставка пишется слитно?</a:t>
            </a:r>
          </a:p>
          <a:p>
            <a:r>
              <a:rPr lang="ru-RU" dirty="0" smtClean="0"/>
              <a:t>Приставка служит для образования новых слов?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75</TotalTime>
  <Words>264</Words>
  <Application>Microsoft Office PowerPoint</Application>
  <PresentationFormat>Экран (4:3)</PresentationFormat>
  <Paragraphs>48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Начинается урок, Он пойдёт ребятам впрок, Постарайтесь всё понять, Учитесь тайны открывать, Ответы полные давать! Чтоб за работу получать  Только лишь оценку «пять»!  </vt:lpstr>
      <vt:lpstr>Какие вы знаете орфограммы в корне слова? </vt:lpstr>
      <vt:lpstr>Какое слово лишнее? Почему?</vt:lpstr>
      <vt:lpstr>Прочитайте стихотворение и назовите  однокоренные слова к слову «сад»</vt:lpstr>
      <vt:lpstr>Ответьте на  вопросы.</vt:lpstr>
      <vt:lpstr>Учебник с. 144 № 2 в т.т.</vt:lpstr>
      <vt:lpstr>                                     летит </vt:lpstr>
      <vt:lpstr>Учебник с. 143 № 1 в т.т.</vt:lpstr>
      <vt:lpstr>Игра «да» , «нет».</vt:lpstr>
      <vt:lpstr>Рефлексия урока.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Начинается урок, Он пойдёт ребятам впрок, Постарайтесь всё понять, Учитесь тайны открывать, Ответы полные давать! Чтоб за работу получать  Только лишь оценку «пять»!</dc:title>
  <dc:creator>Владимир</dc:creator>
  <cp:lastModifiedBy>Кабинет 25.</cp:lastModifiedBy>
  <cp:revision>7</cp:revision>
  <dcterms:created xsi:type="dcterms:W3CDTF">2017-12-11T18:58:36Z</dcterms:created>
  <dcterms:modified xsi:type="dcterms:W3CDTF">2017-12-12T04:30:22Z</dcterms:modified>
</cp:coreProperties>
</file>