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3.jpg" ContentType="image/jpeg"/>
  <Override PartName="/ppt/media/image6.jpg" ContentType="image/jpeg"/>
  <Override PartName="/ppt/media/image7.jpg" ContentType="image/jpeg"/>
  <Override PartName="/ppt/media/image21.jpg" ContentType="image/jpeg"/>
  <Override PartName="/ppt/media/image32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66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055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8882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288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8093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752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278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478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40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40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44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358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619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30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095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804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826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409508"/>
            <a:ext cx="7766936" cy="641327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Кошларны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ашаттык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чүптән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дә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котылдык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3409510"/>
            <a:ext cx="7766936" cy="641326"/>
          </a:xfrm>
        </p:spPr>
        <p:txBody>
          <a:bodyPr/>
          <a:lstStyle/>
          <a:p>
            <a:pPr algn="l"/>
            <a:r>
              <a:rPr lang="tt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Фатыхова Нурия Нургали кызы  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4640" y="1648908"/>
            <a:ext cx="2857500" cy="2857500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507067" y="4713584"/>
            <a:ext cx="7766936" cy="10968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t-RU" sz="24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507067" y="4506408"/>
            <a:ext cx="7766936" cy="109689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t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“ТАТАР ТЕЛЕНДӘ ТӘРБИЯ ҺӘМ БЕЛЕМ БИРҮЧЕ 184 НЧЕ КАТНАШ ТӨРДӘГЕ БАЛАЛАР БАКЧАСЫ” МУНИЦИПАЛЬ АВТОНОМИЯЛЕ МӘКТӘПКӘЧӘ БЕЛЕМ УЧРЕЖДЕНИЯСЕНЕҢ УРТАНЧЫ ТӨРКЕМ ТӘРБИЯЧЕСЕ </a:t>
            </a:r>
          </a:p>
          <a:p>
            <a:pPr algn="l"/>
            <a:endParaRPr lang="tt-RU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2126887" y="5810483"/>
            <a:ext cx="7766936" cy="10968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t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ел</a:t>
            </a:r>
            <a:endParaRPr lang="ru-RU" sz="2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14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83" y="0"/>
            <a:ext cx="4676931" cy="35076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47672" y="1673277"/>
            <a:ext cx="4991723" cy="37437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63184"/>
            <a:ext cx="4669748" cy="35023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5023" y="-14990"/>
            <a:ext cx="4606977" cy="34552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0026" y="3387778"/>
            <a:ext cx="4611974" cy="345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2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716637">
            <a:off x="523642" y="1094693"/>
            <a:ext cx="4422098" cy="33165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7440" y="3537679"/>
            <a:ext cx="4427095" cy="33203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25316">
            <a:off x="7260979" y="1090174"/>
            <a:ext cx="4422098" cy="331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33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8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6 </a:t>
            </a:r>
            <a:r>
              <a:rPr lang="tt-RU" b="1" dirty="0" smtClean="0"/>
              <a:t>НЧЫ АДЫМ</a:t>
            </a:r>
            <a:r>
              <a:rPr lang="tt-RU" dirty="0" smtClean="0"/>
              <a:t/>
            </a:r>
            <a:br>
              <a:rPr lang="tt-RU" dirty="0" smtClean="0"/>
            </a:br>
            <a:r>
              <a:rPr lang="tt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МӘГЪЛҮМӘТ БИРҮ ҺӘМ </a:t>
            </a:r>
            <a:br>
              <a:rPr lang="tt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ХЕЗМӘТТӘШЛЕК ИТҮ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411046" cy="1122257"/>
          </a:xfrm>
          <a:gradFill>
            <a:gsLst>
              <a:gs pos="1000">
                <a:schemeClr val="accent1">
                  <a:lumMod val="5000"/>
                  <a:lumOff val="95000"/>
                </a:schemeClr>
              </a:gs>
              <a:gs pos="78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9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t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Менә безнең ташландык материалдан ясалган жимлекләр күргәзмәсе. (Әти-әниләр һәм балалар катнашы белән оештырылды)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338" y="3345721"/>
            <a:ext cx="4683038" cy="351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30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Безнең мәрхәмәтлелек акциясе гәҗите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102" y="1930400"/>
            <a:ext cx="7625036" cy="472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87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683895"/>
          </a:xfrm>
        </p:spPr>
        <p:txBody>
          <a:bodyPr>
            <a:normAutofit fontScale="90000"/>
          </a:bodyPr>
          <a:lstStyle/>
          <a:p>
            <a:pPr algn="ctr"/>
            <a:r>
              <a:rPr lang="tt-RU" b="1" dirty="0" smtClean="0"/>
              <a:t>7 НЧЕ АДЫМ</a:t>
            </a:r>
            <a:br>
              <a:rPr lang="tt-RU" b="1" dirty="0" smtClean="0"/>
            </a:br>
            <a:r>
              <a:rPr lang="tt-RU" i="1" cap="all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Нәтиҗәләр ясап экологик </a:t>
            </a:r>
            <a:r>
              <a:rPr lang="tt-RU" i="1" cap="all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булдыру һәм кабул </a:t>
            </a:r>
            <a:r>
              <a:rPr lang="tt-RU" i="1" cap="all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итү.</a:t>
            </a:r>
            <a:endParaRPr lang="ru-RU" i="1" cap="all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89" y="1888761"/>
            <a:ext cx="9396056" cy="148402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tt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tt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r>
              <a:rPr lang="tt-RU" sz="1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Проектның исеме экологик девизга әйләнде:</a:t>
            </a:r>
          </a:p>
          <a:p>
            <a:pPr marL="0" indent="0">
              <a:buNone/>
            </a:pPr>
            <a:r>
              <a:rPr lang="tt-RU" sz="1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“Кошларны да ашаттык чүптән дә котылдык!!!”</a:t>
            </a:r>
          </a:p>
          <a:p>
            <a:pPr marL="0" indent="0">
              <a:buNone/>
            </a:pPr>
            <a:endParaRPr lang="tt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96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t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t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r>
              <a:rPr lang="tt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7299"/>
            <a:ext cx="4407108" cy="32907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1099" y="3567299"/>
            <a:ext cx="3550901" cy="3283677"/>
          </a:xfrm>
          <a:prstGeom prst="rect">
            <a:avLst/>
          </a:prstGeom>
        </p:spPr>
      </p:pic>
      <p:pic>
        <p:nvPicPr>
          <p:cNvPr id="9" name="Picture 2" descr="http://www.kak-sdelat.su/uploads/posts/2011-11/1322349738_kormushki-dlya-ptic5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7108" y="3574323"/>
            <a:ext cx="4233991" cy="328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28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НЧЕ АДЫМ</a:t>
            </a:r>
            <a:r>
              <a:rPr lang="tt-RU" dirty="0" smtClean="0"/>
              <a:t/>
            </a:r>
            <a:br>
              <a:rPr lang="tt-RU" dirty="0" smtClean="0"/>
            </a:br>
            <a:r>
              <a:rPr lang="tt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ЭКОЛОГИК СОВЕТ ТӨЗҮ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4074548" cy="1991686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tt-RU" sz="2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Уртанчы төркем балалары;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tt-RU" sz="2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Әти-әниләр;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tt-RU" sz="2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Тәрбиячеләр;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tt-RU" sz="2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Бакча администрациясе.</a:t>
            </a:r>
            <a:endParaRPr lang="ru-RU" sz="24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1213" y="2042410"/>
            <a:ext cx="6420787" cy="481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92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823" y="869430"/>
            <a:ext cx="6655633" cy="2246889"/>
          </a:xfrm>
        </p:spPr>
        <p:txBody>
          <a:bodyPr>
            <a:normAutofit fontScale="90000"/>
          </a:bodyPr>
          <a:lstStyle/>
          <a:p>
            <a:pPr algn="ctr"/>
            <a: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НЧЕ АДЫМ</a:t>
            </a:r>
            <a:br>
              <a:rPr lang="tt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44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ЭКОЛОГИК ХӘЛНЕ АЧЫКЛАУ</a:t>
            </a:r>
            <a:r>
              <a:rPr lang="tt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442" y="0"/>
            <a:ext cx="4986551" cy="3321043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141626" y="3521054"/>
            <a:ext cx="6565692" cy="31345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141626" y="3601763"/>
            <a:ext cx="5922519" cy="26491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tt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Тирә-юньдәге мөхитне күзәтеп</a:t>
            </a:r>
          </a:p>
          <a:p>
            <a:r>
              <a:rPr lang="tt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кирәкле нәтиҗәләр ясадык:</a:t>
            </a:r>
          </a:p>
          <a:p>
            <a:r>
              <a:rPr lang="tt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ташландык материалларны кошлар файдасына кулланырга була икәлеген ачыкладык.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doseng.org/uploads/posts/2010-01/1263794639_pet_mountains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61544"/>
            <a:ext cx="4661941" cy="349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19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9388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НЧЕ АДЫМ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Безне</a:t>
            </a:r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ң эшчәнлек планы: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267" y="1500188"/>
            <a:ext cx="8596668" cy="388077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tt-RU" sz="2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Ташландык материалларны җыйдык;</a:t>
            </a:r>
          </a:p>
          <a:p>
            <a:pPr marL="514350" indent="-514350">
              <a:buFont typeface="+mj-lt"/>
              <a:buAutoNum type="arabicPeriod"/>
            </a:pPr>
            <a:r>
              <a:rPr lang="tt-RU" sz="2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Кошлар өчен җимлекләрне нинди ташландык материаллардан эшләп булуын ачыкладык;</a:t>
            </a:r>
          </a:p>
          <a:p>
            <a:pPr marL="514350" indent="-514350">
              <a:buFont typeface="+mj-lt"/>
              <a:buAutoNum type="arabicPeriod"/>
            </a:pPr>
            <a:r>
              <a:rPr lang="tt-RU" sz="2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Төркем эчендә балалар белән кул эшләре ясадык.</a:t>
            </a:r>
            <a:endParaRPr lang="ru-RU" sz="28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452" y="3651160"/>
            <a:ext cx="4275786" cy="32068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8237" y="3651158"/>
            <a:ext cx="3923763" cy="32068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51160"/>
            <a:ext cx="3992451" cy="320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7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89"/>
          </a:xfrm>
        </p:spPr>
        <p:txBody>
          <a:bodyPr>
            <a:normAutofit fontScale="90000"/>
          </a:bodyPr>
          <a:lstStyle/>
          <a:p>
            <a:pPr algn="ctr"/>
            <a:r>
              <a:rPr lang="tt-RU" b="1" dirty="0" smtClean="0"/>
              <a:t>Максат: </a:t>
            </a: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>балаларда экологик белем, күзаллау формалаштыру.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525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t-RU" sz="2800" i="1" dirty="0" smtClean="0">
                <a:solidFill>
                  <a:schemeClr val="accent1"/>
                </a:solidFill>
              </a:rPr>
              <a:t>Бурычлар: </a:t>
            </a:r>
          </a:p>
          <a:p>
            <a:pPr marL="742950" indent="-742950">
              <a:buFont typeface="+mj-lt"/>
              <a:buAutoNum type="arabicPeriod"/>
            </a:pPr>
            <a:r>
              <a:rPr lang="tt-RU" sz="2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Кышлаучы кошлар турындагы белемнәрне ныгыту;</a:t>
            </a:r>
          </a:p>
          <a:p>
            <a:pPr marL="742950" indent="-742950">
              <a:buFont typeface="+mj-lt"/>
              <a:buAutoNum type="arabicPeriod"/>
            </a:pPr>
            <a:r>
              <a:rPr lang="tt-RU" sz="2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Табигатьне саклауга игътибарлылык булдыру;</a:t>
            </a:r>
          </a:p>
          <a:p>
            <a:pPr marL="742950" indent="-742950">
              <a:buFont typeface="+mj-lt"/>
              <a:buAutoNum type="arabicPeriod"/>
            </a:pPr>
            <a:r>
              <a:rPr lang="tt-RU" sz="2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Кошларга карата мәрхәмәтлелек хисе һәм сак караш тәрбияләү;</a:t>
            </a:r>
          </a:p>
          <a:p>
            <a:pPr marL="742950" indent="-742950">
              <a:buFont typeface="+mj-lt"/>
              <a:buAutoNum type="arabicPeriod"/>
            </a:pPr>
            <a:r>
              <a:rPr lang="tt-RU" sz="2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Балаларга ташландык материалны яңадан файдалы куллануны аңлату.</a:t>
            </a:r>
          </a:p>
          <a:p>
            <a:pPr marL="742950" indent="-742950">
              <a:buFont typeface="+mj-lt"/>
              <a:buAutoNum type="arabicPeriod"/>
            </a:pPr>
            <a:endParaRPr lang="ru-RU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62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891" y="633676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tt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НЧЕ АДЫМ:</a:t>
            </a:r>
            <a:r>
              <a:rPr lang="tt-RU" dirty="0" smtClean="0"/>
              <a:t/>
            </a:r>
            <a:br>
              <a:rPr lang="tt-RU" dirty="0" smtClean="0"/>
            </a:br>
            <a:r>
              <a:rPr lang="tt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ҺӘМ БӘЯЛӘҮ</a:t>
            </a:r>
            <a:r>
              <a:rPr lang="tt-RU" dirty="0" smtClean="0"/>
              <a:t/>
            </a:r>
            <a:br>
              <a:rPr lang="tt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1422060"/>
          </a:xfrm>
        </p:spPr>
        <p:txBody>
          <a:bodyPr>
            <a:normAutofit lnSpcReduction="10000"/>
          </a:bodyPr>
          <a:lstStyle/>
          <a:p>
            <a:pPr marL="457200" indent="-457200">
              <a:buClr>
                <a:schemeClr val="accent6"/>
              </a:buClr>
              <a:buFont typeface="+mj-lt"/>
              <a:buAutoNum type="arabicPeriod"/>
            </a:pPr>
            <a:r>
              <a:rPr lang="tt-RU" sz="2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Эшчәнлек нәтиҗәләре;</a:t>
            </a:r>
          </a:p>
          <a:p>
            <a:pPr marL="457200" indent="-457200">
              <a:buClr>
                <a:schemeClr val="accent6"/>
              </a:buClr>
              <a:buFont typeface="+mj-lt"/>
              <a:buAutoNum type="arabicPeriod"/>
            </a:pPr>
            <a:r>
              <a:rPr lang="tt-RU" sz="2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 эше конкурсы нәтиҗәсе;</a:t>
            </a:r>
          </a:p>
          <a:p>
            <a:pPr marL="457200" indent="-457200">
              <a:buClr>
                <a:schemeClr val="accent6"/>
              </a:buClr>
              <a:buFont typeface="+mj-lt"/>
              <a:buAutoNum type="arabicPeriod"/>
            </a:pPr>
            <a:r>
              <a:rPr lang="tt-RU" sz="24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Ташландык материалны алга таба да куллануны дәвам итү.</a:t>
            </a:r>
          </a:p>
          <a:p>
            <a:pPr marL="457200" indent="-457200">
              <a:buClr>
                <a:schemeClr val="accent6"/>
              </a:buClr>
              <a:buFont typeface="+mj-lt"/>
              <a:buAutoNum type="arabicPeriod"/>
            </a:pPr>
            <a:endParaRPr lang="ru-RU" sz="24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2315" y="3788764"/>
            <a:ext cx="4022512" cy="30571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88764"/>
            <a:ext cx="4092315" cy="30692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4827" y="3788764"/>
            <a:ext cx="4060213" cy="306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42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4826"/>
            <a:ext cx="8596668" cy="1384092"/>
          </a:xfrm>
        </p:spPr>
        <p:txBody>
          <a:bodyPr>
            <a:normAutofit fontScale="90000"/>
          </a:bodyPr>
          <a:lstStyle/>
          <a:p>
            <a:pPr algn="ctr"/>
            <a:r>
              <a:rPr lang="tt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НЧЕ АДЫМ</a:t>
            </a:r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sz="3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ЭКОЛОГИК ТЕМАТИКАНЫ ШӨГЫЛЬЛӘР ЭШЧӘНЛЕГЕНӘ КЕРТҮ</a:t>
            </a:r>
            <a:endParaRPr lang="ru-RU" sz="3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73771"/>
            <a:ext cx="8596668" cy="4984230"/>
          </a:xfrm>
        </p:spPr>
        <p:txBody>
          <a:bodyPr>
            <a:normAutofit/>
          </a:bodyPr>
          <a:lstStyle/>
          <a:p>
            <a:r>
              <a:rPr lang="tt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Танып белү эшчәнлеге өлкәсе:</a:t>
            </a:r>
          </a:p>
          <a:p>
            <a:pPr marL="0" indent="0">
              <a:buNone/>
            </a:pPr>
            <a:r>
              <a:rPr lang="tt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Ташландык материалның күп булуын, зарарлы булуын танып белдек һәм алардан файдалы әйбер ясап булуын ачыкладык;</a:t>
            </a:r>
          </a:p>
          <a:p>
            <a:pPr marL="0" indent="0">
              <a:buNone/>
            </a:pPr>
            <a:r>
              <a:rPr lang="tt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Ташландык материалны киметеп экологиягә сак караш тәрбияләдек.</a:t>
            </a:r>
          </a:p>
          <a:p>
            <a:r>
              <a:rPr lang="tt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Сөйләм телен үстерү өлкәсе:</a:t>
            </a:r>
          </a:p>
          <a:p>
            <a:pPr marL="0" indent="0">
              <a:buNone/>
            </a:pPr>
            <a:r>
              <a:rPr lang="tt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Балаларны сөйләгәнне тыңларга, күмәк эш вакытында бер-берсен ишетергә, дустанә аралашырга өйрәтү;</a:t>
            </a:r>
          </a:p>
          <a:p>
            <a:r>
              <a:rPr lang="tt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Хезмәт эшчәнлеге өлкәсе:</a:t>
            </a:r>
          </a:p>
          <a:p>
            <a:pPr marL="0" indent="0">
              <a:buNone/>
            </a:pPr>
            <a:r>
              <a:rPr lang="tt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Гади генә хезмәт күнекмәләре эшләүне үстерү (вак моториканы үстерү).</a:t>
            </a:r>
          </a:p>
          <a:p>
            <a:endParaRPr lang="tt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38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077323" cy="30579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322" y="1894380"/>
            <a:ext cx="4067332" cy="3050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70025"/>
            <a:ext cx="4077323" cy="30579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4654" y="3781266"/>
            <a:ext cx="4062336" cy="30467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4656" y="0"/>
            <a:ext cx="4077324" cy="305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9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1">
                <a:lumMod val="5000"/>
                <a:lumOff val="95000"/>
              </a:schemeClr>
            </a:gs>
            <a:gs pos="78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9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7193" y="-1"/>
            <a:ext cx="4082322" cy="32078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4807" y="0"/>
            <a:ext cx="4277193" cy="32078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4277193" cy="32078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650106"/>
            <a:ext cx="4277192" cy="32078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4787" y="3672590"/>
            <a:ext cx="4247213" cy="31854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1721" y="3666331"/>
            <a:ext cx="4257793" cy="319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06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янец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695</TotalTime>
  <Words>261</Words>
  <Application>Microsoft Office PowerPoint</Application>
  <PresentationFormat>Произвольный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Проект: «Кошларны да ашаттык, чүптән дә котылдык!»  </vt:lpstr>
      <vt:lpstr>1 НЧЕ АДЫМ ЭКОЛОГИК СОВЕТ ТӨЗҮ</vt:lpstr>
      <vt:lpstr>2 НЧЕ АДЫМ ЭКОЛОГИК ХӘЛНЕ АЧЫКЛАУ </vt:lpstr>
      <vt:lpstr>3 НЧЕ АДЫМ Безнең эшчәнлек планы:</vt:lpstr>
      <vt:lpstr>Максат:  балаларда экологик белем, күзаллау формалаштыру.  </vt:lpstr>
      <vt:lpstr>4 НЧЕ АДЫМ: МОНИТОРИНГ ҺӘМ БӘЯЛӘҮ </vt:lpstr>
      <vt:lpstr>5 НЧЕ АДЫМ ЭКОЛОГИК ТЕМАТИКАНЫ ШӨГЫЛЬЛӘР ЭШЧӘНЛЕГЕНӘ КЕРТҮ</vt:lpstr>
      <vt:lpstr>Презентация PowerPoint</vt:lpstr>
      <vt:lpstr>Презентация PowerPoint</vt:lpstr>
      <vt:lpstr>Презентация PowerPoint</vt:lpstr>
      <vt:lpstr>Презентация PowerPoint</vt:lpstr>
      <vt:lpstr>6 НЧЫ АДЫМ МӘГЪЛҮМӘТ БИРҮ ҺӘМ  ХЕЗМӘТТӘШЛЕК ИТҮ</vt:lpstr>
      <vt:lpstr>Безнең мәрхәмәтлелек акциясе гәҗите</vt:lpstr>
      <vt:lpstr>7 НЧЕ АДЫМ Нәтиҗәләр ясап экологик кодекс булдыру һәм кабул итү.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«Кошларны да ашаттык, чүптән дә котылдык!»</dc:title>
  <dc:creator>Ильсур</dc:creator>
  <cp:lastModifiedBy>Admin</cp:lastModifiedBy>
  <cp:revision>36</cp:revision>
  <dcterms:created xsi:type="dcterms:W3CDTF">2016-02-06T19:37:53Z</dcterms:created>
  <dcterms:modified xsi:type="dcterms:W3CDTF">2018-01-29T03:23:40Z</dcterms:modified>
</cp:coreProperties>
</file>