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916832"/>
            <a:ext cx="72728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Проектирование взаимодействия  детского сада с культурным пространством города.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9552" y="548680"/>
            <a:ext cx="78488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Экскурсии обеспечивают реализацию дидактического принципа связи теории с практикой. Экскурсии являются весьма эффективной формой организации учебной деятельности и в этом отношении выполняют ряд существенных дидактических функций: с помощью экскурсий реализуется принцип наглядности обучения, ибо в процессе их дошкольники непосредственно знакомятся с изучаемыми предметами и явлениями; экскурсии позволяют повышать научность обучения и укреплять его связь с жизнью, с практикой; экскурсии способствуют политехническому обучению, так как дают возможность знакомить детей с производством, с применением научных знаний в промышленности и сельском хозяйстве; экскурсии играют важную роль в профессиональной ориентации дошкольников.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420888"/>
            <a:ext cx="63374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520" y="404664"/>
            <a:ext cx="828092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Экскурсии представляют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собой особый вид деятельности, которые дают возможность в естественной обстановке знакомить детей с природными, культурными объектами, с деятельностью взрослых.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Основное значение экскурсий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том, что они обеспечивают формирование у детей конкретных представлений и впечатлений об окружающей жизни. Во время экскурсий дошкольники начинают познавать мир во всем его многообразии, развитии, наблюдают взаимную связь явлений.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7544" y="70448"/>
            <a:ext cx="7704856" cy="6119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зависимости от конкретного содержания образовательных задач разрабатывается маршрут экскурсии, структура, определяются методы. Последующая работа по углублению и закреплению представлений, полученных на экскурсии, осуществляется в повседневной жизни: в изобразительной деятельности, конструировании, рассказах, труде детей. В заключение проводится итоговая беседа. Сложность экскурсии как формы организации обучения делает ее доступной только в средней и старшей группах.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260648"/>
            <a:ext cx="828092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второй младшей группе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экскурсии проводятся внутри дошкольного учреждения, участка, а начиная </a:t>
            </a:r>
            <a:r>
              <a:rPr kumimoji="0" lang="ru-RU" sz="320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 средней группы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 пределами детского сада.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ttps://ds04.infourok.ru/uploads/ex/0d83/000466ca-1448669e/8/hello_html_m55e57d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636912"/>
            <a:ext cx="3182506" cy="3932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Немаловажную роль играет также непосредственное окружение дошкольного учреждения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наличие достопримечательностей, культурных объектов (библиотека, театр, концертный зал, музей и др.)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636912"/>
            <a:ext cx="6174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природных ландшафтов (парк, сквер, река, канал и др.)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39553" y="3573597"/>
            <a:ext cx="806489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производственных заведений (ателье, мастерские) и др.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должен обеспечить непосредственное знакомство детей: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971436"/>
            <a:ext cx="770485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наиболее яркими и интересными объектами растительного и животного мира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сезонными изменениями в природе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видами сельскохозяйственного и другого труда, характерными для той местности, где находится детский сад.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188640"/>
            <a:ext cx="88924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планировании системы экскурсий нужно иметь в виду следующее: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51520" y="826840"/>
            <a:ext cx="849694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экскурсия должна обеспечить первоначальное яркое целостное восприятие предметов и явлений, что диктуется особой ролью эмоционального фактора в пробуждении и развитии у детей любознательности, познавательных интересов;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расширения, углубления, обобщения представлений детей о знакомом объекте или явлении проводятся повторные экскурсии. Повторные экскурсии раскрывают перед ребенком изменения, новые качества и свойства в том объекте, явлении, который он наблюдал на предыдущей экскурсии.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Целесообразно намечать повторные экскурсии на тот период, когда в наблюдаемом объекте, явлении происходят заметные и качественные сдвиги;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постепенное усложнение программного материала должно происходить в двух направлениях: за счет расширения круга наблюдаемых явлений и за счет последовательного углубления и обобщения знаний об одних и тех же явлениях;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 каждой экскурсии образовательные и воспитательные задачи следует решать в единстве.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структурные части: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124744"/>
            <a:ext cx="82543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1.подготовительный этап,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2 ход экскурсии,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3.последующая после экскурсионная работа.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23528" y="620688"/>
            <a:ext cx="8352928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педагогические приемы и средства: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сообщение новых, интересных для детей сведений о предметах и явлениях, с которыми им предстоит встретиться на экскурсии (о маскирующей окраске животных, об электричестве, которое приводит в движение не только домашнюю технику, но и транспортные средства - троллейбус, трамвай);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актуализация опыта детей (перед экскурсией в музей педагог интересуется, кто из детей бывал в музее, что видел, что понравилось);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использование произведений искусства (художественная литература, репродукции картин, музыка, песни) с целью воздействия на эмоциональную сферу ребенка, так как это, в свою очередь, обостряет наблюдательность, восприятие.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632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vfit</dc:creator>
  <cp:lastModifiedBy>XTreme.ws</cp:lastModifiedBy>
  <cp:revision>4</cp:revision>
  <dcterms:created xsi:type="dcterms:W3CDTF">2017-12-15T16:54:14Z</dcterms:created>
  <dcterms:modified xsi:type="dcterms:W3CDTF">2018-01-29T10:33:40Z</dcterms:modified>
</cp:coreProperties>
</file>