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772C-8B8A-4848-9F9A-08F216695B49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818F2-3876-4088-A22B-E67C12FE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316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772C-8B8A-4848-9F9A-08F216695B49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818F2-3876-4088-A22B-E67C12FE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617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772C-8B8A-4848-9F9A-08F216695B49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818F2-3876-4088-A22B-E67C12FE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62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772C-8B8A-4848-9F9A-08F216695B49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818F2-3876-4088-A22B-E67C12FE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288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772C-8B8A-4848-9F9A-08F216695B49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818F2-3876-4088-A22B-E67C12FE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654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772C-8B8A-4848-9F9A-08F216695B49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818F2-3876-4088-A22B-E67C12FE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798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772C-8B8A-4848-9F9A-08F216695B49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818F2-3876-4088-A22B-E67C12FE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98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772C-8B8A-4848-9F9A-08F216695B49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818F2-3876-4088-A22B-E67C12FE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0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772C-8B8A-4848-9F9A-08F216695B49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818F2-3876-4088-A22B-E67C12FE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63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772C-8B8A-4848-9F9A-08F216695B49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818F2-3876-4088-A22B-E67C12FE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63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772C-8B8A-4848-9F9A-08F216695B49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818F2-3876-4088-A22B-E67C12FE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60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8772C-8B8A-4848-9F9A-08F216695B49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818F2-3876-4088-A22B-E67C12FE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5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26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348" y="-24798"/>
            <a:ext cx="4588531" cy="6882797"/>
          </a:xfrm>
        </p:spPr>
      </p:pic>
    </p:spTree>
    <p:extLst>
      <p:ext uri="{BB962C8B-B14F-4D97-AF65-F5344CB8AC3E}">
        <p14:creationId xmlns:p14="http://schemas.microsoft.com/office/powerpoint/2010/main" val="1144680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845" y="0"/>
            <a:ext cx="9198591" cy="6898944"/>
          </a:xfrm>
        </p:spPr>
      </p:pic>
    </p:spTree>
    <p:extLst>
      <p:ext uri="{BB962C8B-B14F-4D97-AF65-F5344CB8AC3E}">
        <p14:creationId xmlns:p14="http://schemas.microsoft.com/office/powerpoint/2010/main" val="3048363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718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04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43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651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595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77" y="0"/>
            <a:ext cx="8557146" cy="6858000"/>
          </a:xfrm>
        </p:spPr>
      </p:pic>
    </p:spTree>
    <p:extLst>
      <p:ext uri="{BB962C8B-B14F-4D97-AF65-F5344CB8AC3E}">
        <p14:creationId xmlns:p14="http://schemas.microsoft.com/office/powerpoint/2010/main" val="322646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481" y="38598"/>
            <a:ext cx="9089409" cy="6819402"/>
          </a:xfrm>
        </p:spPr>
      </p:pic>
    </p:spTree>
    <p:extLst>
      <p:ext uri="{BB962C8B-B14F-4D97-AF65-F5344CB8AC3E}">
        <p14:creationId xmlns:p14="http://schemas.microsoft.com/office/powerpoint/2010/main" val="2292257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124" y="-21076"/>
            <a:ext cx="8604446" cy="6879076"/>
          </a:xfrm>
        </p:spPr>
      </p:pic>
    </p:spTree>
    <p:extLst>
      <p:ext uri="{BB962C8B-B14F-4D97-AF65-F5344CB8AC3E}">
        <p14:creationId xmlns:p14="http://schemas.microsoft.com/office/powerpoint/2010/main" val="3571858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01" y="0"/>
            <a:ext cx="10281980" cy="6858000"/>
          </a:xfrm>
        </p:spPr>
      </p:pic>
    </p:spTree>
    <p:extLst>
      <p:ext uri="{BB962C8B-B14F-4D97-AF65-F5344CB8AC3E}">
        <p14:creationId xmlns:p14="http://schemas.microsoft.com/office/powerpoint/2010/main" val="2734695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45" y="0"/>
            <a:ext cx="10369490" cy="6917931"/>
          </a:xfrm>
        </p:spPr>
      </p:pic>
    </p:spTree>
    <p:extLst>
      <p:ext uri="{BB962C8B-B14F-4D97-AF65-F5344CB8AC3E}">
        <p14:creationId xmlns:p14="http://schemas.microsoft.com/office/powerpoint/2010/main" val="191759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60" y="0"/>
            <a:ext cx="10440080" cy="6858000"/>
          </a:xfrm>
        </p:spPr>
      </p:pic>
    </p:spTree>
    <p:extLst>
      <p:ext uri="{BB962C8B-B14F-4D97-AF65-F5344CB8AC3E}">
        <p14:creationId xmlns:p14="http://schemas.microsoft.com/office/powerpoint/2010/main" val="4044878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46" y="0"/>
            <a:ext cx="10287001" cy="6858000"/>
          </a:xfrm>
        </p:spPr>
      </p:pic>
    </p:spTree>
    <p:extLst>
      <p:ext uri="{BB962C8B-B14F-4D97-AF65-F5344CB8AC3E}">
        <p14:creationId xmlns:p14="http://schemas.microsoft.com/office/powerpoint/2010/main" val="3021147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01" y="0"/>
            <a:ext cx="10492359" cy="6859380"/>
          </a:xfrm>
        </p:spPr>
      </p:pic>
    </p:spTree>
    <p:extLst>
      <p:ext uri="{BB962C8B-B14F-4D97-AF65-F5344CB8AC3E}">
        <p14:creationId xmlns:p14="http://schemas.microsoft.com/office/powerpoint/2010/main" val="19890530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Широкоэкранный</PresentationFormat>
  <Paragraphs>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2017-03-24T07:04:00Z</dcterms:created>
  <dcterms:modified xsi:type="dcterms:W3CDTF">2017-03-24T07:14:21Z</dcterms:modified>
</cp:coreProperties>
</file>