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</p:sldMasterIdLst>
  <p:sldIdLst>
    <p:sldId id="256" r:id="rId10"/>
    <p:sldId id="257" r:id="rId11"/>
    <p:sldId id="258" r:id="rId12"/>
    <p:sldId id="284" r:id="rId13"/>
    <p:sldId id="259" r:id="rId14"/>
    <p:sldId id="260" r:id="rId15"/>
    <p:sldId id="261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1" r:id="rId32"/>
    <p:sldId id="280" r:id="rId33"/>
    <p:sldId id="282" r:id="rId34"/>
    <p:sldId id="28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37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15000" contrast="-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какими трудностями я столкнулась при подготовке к ГИА.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14818"/>
            <a:ext cx="8100392" cy="2094502"/>
          </a:xfrm>
          <a:noFill/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Проблема. Решение. Результат.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Выполнила ученица 10 класса МОБУ СОШ с.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Усман-Ташлы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Исламова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</a:rPr>
              <a:t> Ландыш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143932" cy="1251572"/>
          </a:xfrm>
        </p:spPr>
        <p:txBody>
          <a:bodyPr>
            <a:normAutofit/>
          </a:bodyPr>
          <a:lstStyle/>
          <a:p>
            <a:r>
              <a:rPr lang="ru-RU" dirty="0" smtClean="0"/>
              <a:t>!!!ОБВОДИ ОТВЕТ В  КРУЖОЧЕК!!!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 черновике разумеется.</a:t>
            </a:r>
          </a:p>
          <a:p>
            <a:r>
              <a:rPr lang="ru-RU" dirty="0" smtClean="0"/>
              <a:t>Что бы списывая ты всегда мог найти правильный ответ именно к этому заданию и не перепутать его с другим.</a:t>
            </a:r>
            <a:endParaRPr lang="ru-RU" dirty="0"/>
          </a:p>
        </p:txBody>
      </p:sp>
      <p:pic>
        <p:nvPicPr>
          <p:cNvPr id="5" name="Содержимое 4" descr="affe6d1dfc271eb16f23028382ca485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214554"/>
            <a:ext cx="3562005" cy="2571768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Перепроверяй РЕШЕНИЕ, ПРЕЖДЕ ЧЕМ СПИСАТЬ его!!!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Закончил все задания?! Молодец.</a:t>
            </a:r>
          </a:p>
          <a:p>
            <a:r>
              <a:rPr lang="ru-RU" dirty="0" smtClean="0"/>
              <a:t>Убери черновик с решениями в сторону. </a:t>
            </a:r>
          </a:p>
          <a:p>
            <a:r>
              <a:rPr lang="ru-RU" dirty="0" smtClean="0"/>
              <a:t>Прикрой глаза,  или посмотри в даль.</a:t>
            </a:r>
          </a:p>
          <a:p>
            <a:r>
              <a:rPr lang="ru-RU" dirty="0" smtClean="0"/>
              <a:t>Пожуй шоколадку;)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Задумайся о смысле жизни… Минуты 2…</a:t>
            </a:r>
          </a:p>
          <a:p>
            <a:r>
              <a:rPr lang="ru-RU" dirty="0" smtClean="0"/>
              <a:t>Сильно зажмурь глаза и открой.</a:t>
            </a:r>
          </a:p>
          <a:p>
            <a:r>
              <a:rPr lang="ru-RU" dirty="0" smtClean="0"/>
              <a:t>Выпрямись.</a:t>
            </a:r>
          </a:p>
          <a:p>
            <a:r>
              <a:rPr lang="ru-RU" dirty="0" smtClean="0"/>
              <a:t>Теперь внимательно перепроверь все задания!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Вот и все решения моих проблем. 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Если у тебя тоже такие проблемы, прислушайся к советам, которые посчитал  полезными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Ещё пару советов…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Готовься по разным пособиям. Желательно выполнять задания из ОТКРЫТОГО БАНКА ЗАДАНИЙ ФИПИ или покупать СБОРНИКИ ЗАДАНИЙ ОТ СОЗДАТЕЛЕЙ ФИПИ.</a:t>
            </a:r>
            <a:endParaRPr lang="ru-RU" dirty="0"/>
          </a:p>
        </p:txBody>
      </p:sp>
      <p:pic>
        <p:nvPicPr>
          <p:cNvPr id="5" name="Содержимое 4" descr="867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786058"/>
            <a:ext cx="4038600" cy="2697119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1143000"/>
          </a:xfrm>
        </p:spPr>
        <p:txBody>
          <a:bodyPr/>
          <a:lstStyle/>
          <a:p>
            <a:r>
              <a:rPr lang="ru-RU" dirty="0" smtClean="0"/>
              <a:t>Всё должно быть так:</a:t>
            </a:r>
            <a:endParaRPr lang="ru-RU" dirty="0"/>
          </a:p>
        </p:txBody>
      </p:sp>
      <p:pic>
        <p:nvPicPr>
          <p:cNvPr id="3" name="Рисунок 2" descr="d7541fe63ddcbf5718c9d95b02e19fa6.ug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5500" y="1400175"/>
            <a:ext cx="4953000" cy="4057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5857892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НО: ВМЕСТО КОТА ДОЛЖЕН БЫТЬ ТЫ!!!!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Следи, что бы с тобой такого не случалось:</a:t>
            </a:r>
            <a:endParaRPr lang="ru-RU" dirty="0"/>
          </a:p>
        </p:txBody>
      </p:sp>
      <p:pic>
        <p:nvPicPr>
          <p:cNvPr id="3" name="Рисунок 2" descr="37c3dfc8f3b103bde325b3237d00c8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785926"/>
            <a:ext cx="5080000" cy="48260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8015318" cy="1214446"/>
          </a:xfrm>
        </p:spPr>
        <p:txBody>
          <a:bodyPr>
            <a:normAutofit/>
          </a:bodyPr>
          <a:lstStyle/>
          <a:p>
            <a:r>
              <a:rPr lang="ru-RU" dirty="0" smtClean="0"/>
              <a:t>Это НЕ должно относится к тебе:</a:t>
            </a:r>
            <a:endParaRPr lang="ru-RU" dirty="0"/>
          </a:p>
        </p:txBody>
      </p:sp>
      <p:pic>
        <p:nvPicPr>
          <p:cNvPr id="4" name="Содержимое 3" descr="nelzya-prosto-tak-vzyat-i-boromir-mem_19714135_orig_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2214554"/>
            <a:ext cx="6211205" cy="3697437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1143000"/>
          </a:xfrm>
        </p:spPr>
        <p:txBody>
          <a:bodyPr/>
          <a:lstStyle/>
          <a:p>
            <a:r>
              <a:rPr lang="ru-RU" dirty="0" smtClean="0"/>
              <a:t>БУДЬ СКОНЦЕНТРИРОВАННЫМ</a:t>
            </a:r>
            <a:endParaRPr lang="ru-RU" dirty="0"/>
          </a:p>
        </p:txBody>
      </p:sp>
      <p:pic>
        <p:nvPicPr>
          <p:cNvPr id="4" name="Содержимое 3" descr="718104103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643050"/>
            <a:ext cx="4572000" cy="4572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636"/>
            <a:ext cx="7772400" cy="1143000"/>
          </a:xfrm>
        </p:spPr>
        <p:txBody>
          <a:bodyPr/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pic>
        <p:nvPicPr>
          <p:cNvPr id="4" name="Содержимое 3" descr="nekuc_21628947_orig_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500042"/>
            <a:ext cx="6776383" cy="5430787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Надо быть уверенным в себе, но </a:t>
            </a:r>
            <a:r>
              <a:rPr lang="ru-RU" sz="4400" b="1" dirty="0" smtClean="0"/>
              <a:t>не самоуверенным!!!</a:t>
            </a:r>
            <a:endParaRPr lang="ru-RU" b="1" dirty="0"/>
          </a:p>
        </p:txBody>
      </p:sp>
      <p:pic>
        <p:nvPicPr>
          <p:cNvPr id="4" name="Содержимое 3" descr="1372853909_x_0424d09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64921" y="1447800"/>
            <a:ext cx="3492963" cy="4572000"/>
          </a:xfr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8329642" cy="592935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ru-RU" i="1" dirty="0" smtClean="0"/>
              <a:t>При подготовке к экзаменам очень </a:t>
            </a:r>
            <a:r>
              <a:rPr lang="ru-RU" b="1" i="1" dirty="0" smtClean="0"/>
              <a:t>важно выяснить,  на какую максимальную оценку ты  можешь его выполнить.</a:t>
            </a:r>
          </a:p>
          <a:p>
            <a:r>
              <a:rPr lang="ru-RU" i="1" dirty="0" smtClean="0"/>
              <a:t>Часто бывает так, что ты </a:t>
            </a:r>
            <a:r>
              <a:rPr lang="ru-RU" b="1" i="1" dirty="0" smtClean="0"/>
              <a:t>проделываешь экзамен на оценку намного ниже той, которую ты можешь получить. </a:t>
            </a:r>
          </a:p>
          <a:p>
            <a:r>
              <a:rPr lang="ru-RU" i="1" dirty="0" smtClean="0"/>
              <a:t>В таких случаях </a:t>
            </a:r>
            <a:r>
              <a:rPr lang="ru-RU" b="1" i="1" dirty="0" smtClean="0"/>
              <a:t>не надо огорчаться/расстраиваться, и не в коим случаи нельзя игнорировать это!</a:t>
            </a:r>
          </a:p>
          <a:p>
            <a:r>
              <a:rPr lang="ru-RU" i="1" dirty="0" smtClean="0"/>
              <a:t>Лучше всего </a:t>
            </a:r>
            <a:r>
              <a:rPr lang="ru-RU" b="1" i="1" dirty="0" smtClean="0"/>
              <a:t>проанализировать ситуацию</a:t>
            </a:r>
            <a:r>
              <a:rPr lang="ru-RU" i="1" dirty="0" smtClean="0"/>
              <a:t>, сверится с правильными ответами и </a:t>
            </a:r>
            <a:r>
              <a:rPr lang="ru-RU" b="1" i="1" dirty="0" smtClean="0"/>
              <a:t>постараться выяснить причину</a:t>
            </a:r>
            <a:r>
              <a:rPr lang="ru-RU" i="1" dirty="0" smtClean="0"/>
              <a:t>, по которой ты плохо выполнил задание.</a:t>
            </a:r>
          </a:p>
          <a:p>
            <a:r>
              <a:rPr lang="ru-RU" i="1" dirty="0" smtClean="0"/>
              <a:t>Если ты заметил, что эта </a:t>
            </a:r>
            <a:r>
              <a:rPr lang="ru-RU" b="1" i="1" dirty="0" smtClean="0"/>
              <a:t>причина часто повторяется</a:t>
            </a:r>
            <a:r>
              <a:rPr lang="ru-RU" i="1" dirty="0" smtClean="0"/>
              <a:t>, значит – ты должен </a:t>
            </a:r>
            <a:r>
              <a:rPr lang="ru-RU" b="1" i="1" dirty="0" smtClean="0"/>
              <a:t>уделить отдельное внимание на её устранение</a:t>
            </a:r>
            <a:r>
              <a:rPr lang="ru-RU" i="1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 можешь так же)))</a:t>
            </a:r>
            <a:endParaRPr lang="ru-RU" dirty="0"/>
          </a:p>
        </p:txBody>
      </p:sp>
      <p:pic>
        <p:nvPicPr>
          <p:cNvPr id="4" name="Содержимое 3" descr="image4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88100" y="1447800"/>
            <a:ext cx="5625000" cy="45720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ЧУТОК МОТИВАЦИИ НАПОСЛЕДОК:</a:t>
            </a:r>
            <a:endParaRPr lang="ru-RU" dirty="0"/>
          </a:p>
        </p:txBody>
      </p:sp>
      <p:pic>
        <p:nvPicPr>
          <p:cNvPr id="4" name="Содержимое 3" descr="Ты сдашь все экзамены, детка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447800"/>
            <a:ext cx="4572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se-sdash_20711960_big_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4978411" cy="3733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qsvuj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1928802"/>
            <a:ext cx="2618389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4071942"/>
            <a:ext cx="2500320" cy="250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hirenovskij_21750128_orig_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8049975" cy="5200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ы сдашь все экзамены, детка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214422"/>
            <a:ext cx="553064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osomaha_20790478_orig_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500042"/>
            <a:ext cx="68580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an4KIEXFd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3714752"/>
            <a:ext cx="3657600" cy="267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e-ogorchayte-leonida-yakubovicha_19493596_orig_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57232"/>
            <a:ext cx="8932526" cy="5310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Моя  главной проблемой на экзамене было…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42910" y="1500174"/>
            <a:ext cx="4357718" cy="457203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№1…то, что  я сама по себе очень медлительный человек, поэтому задания </a:t>
            </a:r>
            <a:r>
              <a:rPr lang="ru-RU" b="1" dirty="0" smtClean="0"/>
              <a:t>я выполняла намного дольше, чем на это отводится времени. </a:t>
            </a:r>
            <a:r>
              <a:rPr lang="ru-RU" dirty="0" smtClean="0"/>
              <a:t>Нет, конечно, 3 часа времени мне хватало, однако за 3 часа внимание рассеивается, организм устает, снижается внимательность. </a:t>
            </a:r>
          </a:p>
          <a:p>
            <a:r>
              <a:rPr lang="ru-RU" dirty="0" smtClean="0"/>
              <a:t>№2 …Самое неприятное не то – что ты не знаешь, а то, что зная, ты просто допускаешь глупые </a:t>
            </a:r>
            <a:r>
              <a:rPr lang="ru-RU" b="1" dirty="0" smtClean="0"/>
              <a:t>ошибки из-за невнимательности</a:t>
            </a:r>
            <a:r>
              <a:rPr lang="ru-RU" dirty="0" smtClean="0"/>
              <a:t>. </a:t>
            </a:r>
          </a:p>
        </p:txBody>
      </p:sp>
      <p:pic>
        <p:nvPicPr>
          <p:cNvPr id="6" name="Рисунок 5" descr="dep_5722088-Preparation-for-session.jpg"/>
          <p:cNvPicPr>
            <a:picLocks noChangeAspect="1"/>
          </p:cNvPicPr>
          <p:nvPr/>
        </p:nvPicPr>
        <p:blipFill>
          <a:blip r:embed="rId3" cstate="print"/>
          <a:srcRect l="13169" t="12528"/>
          <a:stretch>
            <a:fillRect/>
          </a:stretch>
        </p:blipFill>
        <p:spPr>
          <a:xfrm>
            <a:off x="5357818" y="1285860"/>
            <a:ext cx="3297234" cy="498792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Что делать, если ты по натуре  очень медленный человек…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14810" y="3071810"/>
            <a:ext cx="4357718" cy="3143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Зазубри решение первых 7 заданий (Доведи их решения до автоматизма). Как правило – они самые лёгкие и требуют меньше всего времени. </a:t>
            </a:r>
          </a:p>
        </p:txBody>
      </p:sp>
      <p:pic>
        <p:nvPicPr>
          <p:cNvPr id="6" name="Рисунок 5" descr="sinav-kaygis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71678"/>
            <a:ext cx="3643338" cy="429169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Что делать, если ты по натуре  очень медленный человек…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14810" y="3071810"/>
            <a:ext cx="4357718" cy="31432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Зазубри решение первых 7 заданий (Доведи их решения до автоматизма). Как правило – они самые лёгкие и требуют меньше всего времени. </a:t>
            </a:r>
          </a:p>
        </p:txBody>
      </p:sp>
      <p:pic>
        <p:nvPicPr>
          <p:cNvPr id="6" name="Рисунок 5" descr="sinav-kaygis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071678"/>
            <a:ext cx="3643338" cy="429169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500042"/>
            <a:ext cx="4357718" cy="4663440"/>
          </a:xfrm>
        </p:spPr>
        <p:txBody>
          <a:bodyPr>
            <a:normAutofit/>
          </a:bodyPr>
          <a:lstStyle/>
          <a:p>
            <a:r>
              <a:rPr lang="ru-RU" dirty="0" smtClean="0"/>
              <a:t>После первых 7 заданий, переключайся на самые лёгкие для из оставшихся. НЕ СУЕТИСЬ!</a:t>
            </a:r>
          </a:p>
          <a:p>
            <a:r>
              <a:rPr lang="ru-RU" dirty="0" smtClean="0"/>
              <a:t>Только после выполнения и проверки  всех заданий из 1 части, приступай к заданиям второй части.</a:t>
            </a:r>
            <a:endParaRPr lang="ru-RU" dirty="0"/>
          </a:p>
        </p:txBody>
      </p:sp>
      <p:pic>
        <p:nvPicPr>
          <p:cNvPr id="5" name="Содержимое 4" descr="779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433192">
            <a:off x="5998035" y="1507629"/>
            <a:ext cx="2543175" cy="2390775"/>
          </a:xfrm>
        </p:spPr>
      </p:pic>
      <p:pic>
        <p:nvPicPr>
          <p:cNvPr id="6" name="Рисунок 5" descr="1956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91547">
            <a:off x="5090899" y="4338531"/>
            <a:ext cx="2857500" cy="2143125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Возьми на вооружение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00174"/>
            <a:ext cx="4021670" cy="46634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Когда готовишься дома, всегда засекай время, которое отводишь на задание и выполняй задания такого типа по несколько раз, пока не начнёшь укладываться во времени.</a:t>
            </a:r>
          </a:p>
          <a:p>
            <a:r>
              <a:rPr lang="ru-RU" dirty="0" smtClean="0"/>
              <a:t>Если постоянно так делать, ты прекрасно справишься с заданием и во время и экзамена.</a:t>
            </a:r>
            <a:endParaRPr lang="ru-RU" dirty="0"/>
          </a:p>
        </p:txBody>
      </p:sp>
      <p:pic>
        <p:nvPicPr>
          <p:cNvPr id="5" name="Содержимое 4" descr="id_2765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572264" y="1071546"/>
            <a:ext cx="2156619" cy="1428760"/>
          </a:xfrm>
        </p:spPr>
      </p:pic>
      <p:pic>
        <p:nvPicPr>
          <p:cNvPr id="6" name="Рисунок 5" descr="0bbd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714620"/>
            <a:ext cx="3035481" cy="2357437"/>
          </a:xfrm>
          <a:prstGeom prst="rect">
            <a:avLst/>
          </a:prstGeom>
        </p:spPr>
      </p:pic>
      <p:pic>
        <p:nvPicPr>
          <p:cNvPr id="7" name="Рисунок 6" descr="13747273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5143512"/>
            <a:ext cx="2190750" cy="150495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Время от времени такое случается со всеми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Взял и случайно упустил минус, ускользнула «коварная запятая» или при вычислении примера просто неправильно написал одно из вычислений… </a:t>
            </a:r>
            <a:endParaRPr lang="ru-RU" dirty="0"/>
          </a:p>
        </p:txBody>
      </p:sp>
      <p:pic>
        <p:nvPicPr>
          <p:cNvPr id="5" name="Содержимое 4" descr="200811-800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8" y="3714752"/>
            <a:ext cx="2453688" cy="2475158"/>
          </a:xfr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2928934"/>
            <a:ext cx="1635455" cy="2428892"/>
          </a:xfrm>
          <a:prstGeom prst="rect">
            <a:avLst/>
          </a:prstGeom>
        </p:spPr>
      </p:pic>
      <p:pic>
        <p:nvPicPr>
          <p:cNvPr id="7" name="Рисунок 6" descr="1h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214422"/>
            <a:ext cx="3281648" cy="2138364"/>
          </a:xfrm>
          <a:prstGeom prst="rect">
            <a:avLst/>
          </a:prstGeo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Помни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черновике всегда пиши аккуратно!!!</a:t>
            </a:r>
          </a:p>
          <a:p>
            <a:r>
              <a:rPr lang="ru-RU" dirty="0" smtClean="0"/>
              <a:t>- ты просто можешь перепутать цифру  из-за одно случайной закорючки…</a:t>
            </a:r>
          </a:p>
          <a:p>
            <a:r>
              <a:rPr lang="ru-RU" dirty="0" smtClean="0"/>
              <a:t>-при перепроверке  будешь ломать голову, как же ты вывел эту формулу…</a:t>
            </a:r>
          </a:p>
          <a:p>
            <a:r>
              <a:rPr lang="ru-RU" dirty="0" smtClean="0"/>
              <a:t>- и т.п. </a:t>
            </a:r>
            <a:endParaRPr lang="ru-RU" dirty="0"/>
          </a:p>
        </p:txBody>
      </p:sp>
      <p:pic>
        <p:nvPicPr>
          <p:cNvPr id="5" name="Содержимое 4" descr="cez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285860"/>
            <a:ext cx="3657600" cy="4474464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Нач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600</Words>
  <Application>Microsoft Office PowerPoint</Application>
  <PresentationFormat>Экран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Поток</vt:lpstr>
      <vt:lpstr>Эркер</vt:lpstr>
      <vt:lpstr>Начальная</vt:lpstr>
      <vt:lpstr>Апекс</vt:lpstr>
      <vt:lpstr>Солнцестояние</vt:lpstr>
      <vt:lpstr>Обычная</vt:lpstr>
      <vt:lpstr>Изящная</vt:lpstr>
      <vt:lpstr>Справедливость</vt:lpstr>
      <vt:lpstr>1_Апекс</vt:lpstr>
      <vt:lpstr>С какими трудностями я столкнулась при подготовке к ГИА. </vt:lpstr>
      <vt:lpstr>Слайд 2</vt:lpstr>
      <vt:lpstr>Моя  главной проблемой на экзамене было…</vt:lpstr>
      <vt:lpstr>Что делать, если ты по натуре  очень медленный человек…</vt:lpstr>
      <vt:lpstr>Что делать, если ты по натуре  очень медленный человек…</vt:lpstr>
      <vt:lpstr>Слайд 6</vt:lpstr>
      <vt:lpstr>Возьми на вооружение</vt:lpstr>
      <vt:lpstr>Время от времени такое случается со всеми</vt:lpstr>
      <vt:lpstr>Помни</vt:lpstr>
      <vt:lpstr>!!!ОБВОДИ ОТВЕТ В  КРУЖОЧЕК!!!</vt:lpstr>
      <vt:lpstr>Перепроверяй РЕШЕНИЕ, ПРЕЖДЕ ЧЕМ СПИСАТЬ его!!!</vt:lpstr>
      <vt:lpstr>Вот и все решения моих проблем. </vt:lpstr>
      <vt:lpstr>Ещё пару советов…</vt:lpstr>
      <vt:lpstr>Всё должно быть так:</vt:lpstr>
      <vt:lpstr>Следи, что бы с тобой такого не случалось:</vt:lpstr>
      <vt:lpstr>Это НЕ должно относится к тебе:</vt:lpstr>
      <vt:lpstr>БУДЬ СКОНЦЕНТРИРОВАННЫМ</vt:lpstr>
      <vt:lpstr>           </vt:lpstr>
      <vt:lpstr>Надо быть уверенным в себе, но не самоуверенным!!!</vt:lpstr>
      <vt:lpstr>Ты можешь так же)))</vt:lpstr>
      <vt:lpstr>ЧУТОК МОТИВАЦИИ НАПОСЛЕДОК: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какими трудностями я столкнулась при подготовке к ГИА. </dc:title>
  <dc:creator>Администратор</dc:creator>
  <cp:lastModifiedBy>1</cp:lastModifiedBy>
  <cp:revision>24</cp:revision>
  <dcterms:created xsi:type="dcterms:W3CDTF">2014-11-10T21:26:58Z</dcterms:created>
  <dcterms:modified xsi:type="dcterms:W3CDTF">2018-01-23T01:10:00Z</dcterms:modified>
</cp:coreProperties>
</file>