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9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90" r:id="rId27"/>
    <p:sldId id="291" r:id="rId28"/>
    <p:sldId id="281" r:id="rId29"/>
    <p:sldId id="282" r:id="rId30"/>
    <p:sldId id="284" r:id="rId31"/>
    <p:sldId id="295" r:id="rId32"/>
    <p:sldId id="283" r:id="rId33"/>
    <p:sldId id="285" r:id="rId34"/>
    <p:sldId id="288" r:id="rId35"/>
    <p:sldId id="286" r:id="rId36"/>
    <p:sldId id="296" r:id="rId37"/>
    <p:sldId id="297" r:id="rId38"/>
    <p:sldId id="287" r:id="rId39"/>
    <p:sldId id="289" r:id="rId4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80586" autoAdjust="0"/>
  </p:normalViewPr>
  <p:slideViewPr>
    <p:cSldViewPr>
      <p:cViewPr varScale="1">
        <p:scale>
          <a:sx n="68" d="100"/>
          <a:sy n="68" d="100"/>
        </p:scale>
        <p:origin x="-143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EF68A-A8D1-4D7A-BBEB-5783F4914AC6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CCE76F-F4A4-4572-87B6-4CAB31B659A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CE76F-F4A4-4572-87B6-4CAB31B659A0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Шоколад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CE76F-F4A4-4572-87B6-4CAB31B659A0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D4C81-BF02-42AC-8BF6-2E6012D7FA3A}" type="datetimeFigureOut">
              <a:rPr lang="ru-RU" smtClean="0"/>
              <a:pPr/>
              <a:t>15.03.2017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3CFD634-087E-4949-B0C0-CD63552D6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D4C81-BF02-42AC-8BF6-2E6012D7FA3A}" type="datetimeFigureOut">
              <a:rPr lang="ru-RU" smtClean="0"/>
              <a:pPr/>
              <a:t>15.03.2017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FD634-087E-4949-B0C0-CD63552D6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D4C81-BF02-42AC-8BF6-2E6012D7FA3A}" type="datetimeFigureOut">
              <a:rPr lang="ru-RU" smtClean="0"/>
              <a:pPr/>
              <a:t>15.03.2017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FD634-087E-4949-B0C0-CD63552D6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D4C81-BF02-42AC-8BF6-2E6012D7FA3A}" type="datetimeFigureOut">
              <a:rPr lang="ru-RU" smtClean="0"/>
              <a:pPr/>
              <a:t>15.03.2017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3CFD634-087E-4949-B0C0-CD63552D6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D4C81-BF02-42AC-8BF6-2E6012D7FA3A}" type="datetimeFigureOut">
              <a:rPr lang="ru-RU" smtClean="0"/>
              <a:pPr/>
              <a:t>15.03.2017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FD634-087E-4949-B0C0-CD63552D65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D4C81-BF02-42AC-8BF6-2E6012D7FA3A}" type="datetimeFigureOut">
              <a:rPr lang="ru-RU" smtClean="0"/>
              <a:pPr/>
              <a:t>15.03.2017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FD634-087E-4949-B0C0-CD63552D6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D4C81-BF02-42AC-8BF6-2E6012D7FA3A}" type="datetimeFigureOut">
              <a:rPr lang="ru-RU" smtClean="0"/>
              <a:pPr/>
              <a:t>15.03.2017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3CFD634-087E-4949-B0C0-CD63552D65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D4C81-BF02-42AC-8BF6-2E6012D7FA3A}" type="datetimeFigureOut">
              <a:rPr lang="ru-RU" smtClean="0"/>
              <a:pPr/>
              <a:t>15.03.2017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FD634-087E-4949-B0C0-CD63552D6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D4C81-BF02-42AC-8BF6-2E6012D7FA3A}" type="datetimeFigureOut">
              <a:rPr lang="ru-RU" smtClean="0"/>
              <a:pPr/>
              <a:t>15.03.2017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FD634-087E-4949-B0C0-CD63552D6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D4C81-BF02-42AC-8BF6-2E6012D7FA3A}" type="datetimeFigureOut">
              <a:rPr lang="ru-RU" smtClean="0"/>
              <a:pPr/>
              <a:t>15.03.2017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FD634-087E-4949-B0C0-CD63552D6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D4C81-BF02-42AC-8BF6-2E6012D7FA3A}" type="datetimeFigureOut">
              <a:rPr lang="ru-RU" smtClean="0"/>
              <a:pPr/>
              <a:t>15.03.2017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FD634-087E-4949-B0C0-CD63552D65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3BD4C81-BF02-42AC-8BF6-2E6012D7FA3A}" type="datetimeFigureOut">
              <a:rPr lang="ru-RU" smtClean="0"/>
              <a:pPr/>
              <a:t>15.03.2017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3CFD634-087E-4949-B0C0-CD63552D65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jpeg"/><Relationship Id="rId4" Type="http://schemas.openxmlformats.org/officeDocument/2006/relationships/image" Target="../media/image4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7" Type="http://schemas.openxmlformats.org/officeDocument/2006/relationships/image" Target="../media/image47.jpe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jpeg"/><Relationship Id="rId5" Type="http://schemas.openxmlformats.org/officeDocument/2006/relationships/image" Target="../media/image45.png"/><Relationship Id="rId4" Type="http://schemas.openxmlformats.org/officeDocument/2006/relationships/image" Target="../media/image44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jpe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4869160"/>
            <a:ext cx="8458200" cy="1222375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ШОКОЛАДНЫЙ ИНТЕРЕС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7" name="Рисунок 6" descr="965.jpe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99592" y="332656"/>
            <a:ext cx="7344816" cy="4521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66fe71ae50a26fb0b4867506cf095fa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01781" y="1484784"/>
            <a:ext cx="8192911" cy="4608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ОБРАБОТКА ПЛОДОВ НА ФАБРИКЕ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6" name="Содержимое 5" descr="148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683568" y="1175709"/>
            <a:ext cx="8137552" cy="5421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4869e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51520" y="1196752"/>
            <a:ext cx="4645496" cy="34841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2_640_0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596864" y="2996952"/>
            <a:ext cx="5234596" cy="35006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47207740_000028445200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611560" y="1200075"/>
            <a:ext cx="3600400" cy="5317515"/>
          </a:xfrm>
        </p:spPr>
      </p:pic>
      <p:pic>
        <p:nvPicPr>
          <p:cNvPr id="5" name="Рисунок 4" descr="lid_www.bsi-travel.ru_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83968" y="2420888"/>
            <a:ext cx="4567979" cy="30377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21167713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755576" y="1196752"/>
            <a:ext cx="7522244" cy="52973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ИЗГОТОВЛЕНИЕ ШОКОЛАДА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6" name="Содержимое 5" descr="4-5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95536" y="1556792"/>
            <a:ext cx="8349886" cy="4680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256188959_03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755576" y="1124744"/>
            <a:ext cx="7774904" cy="51832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lindt_sprungli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683568" y="1268760"/>
            <a:ext cx="7688072" cy="51125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9_thumb_medium400_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476672"/>
            <a:ext cx="8712968" cy="5976664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ПОЛЬЗА ШОКОЛАДА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ПОДНИМАЕТ НАСТРОЕНИЕ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Рисунок 3" descr="header-0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39552" y="2636912"/>
            <a:ext cx="8136904" cy="30963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179512" y="2060848"/>
            <a:ext cx="878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Его аромат вызывает чувство наслаждения, удовольствия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РОДИНА ШОКОЛАДНОГО ДЕРЕВА –АМЕРИКА, ОСТРОВА МЕКСИКАНСКОГО ЗАЛИВА</a:t>
            </a:r>
            <a:endParaRPr lang="ru-RU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6" name="Содержимое 5" descr="cacao_map.gif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971600" y="1257397"/>
            <a:ext cx="7566427" cy="52679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ИСТОЧНИК ЭНЕРГИИ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445_028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843808" y="1157107"/>
            <a:ext cx="3672408" cy="54138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395536" y="1484784"/>
            <a:ext cx="223224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Шоколад- содержит калий и магний, которые необходимы для работы мышц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УКРЕПЛЯЕТ ЗУБНУЮ ЭМАЛЬ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257736_s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899592" y="1628800"/>
            <a:ext cx="7330475" cy="44680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СОДЕРЖИТ ВИТАМИНЫ, КОТОРЫЕ ВАЖНЫ ДЛЯ РАСТУЩЕГО ОРГАНИЗМА РЕБЕНКА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1698645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907704" y="1412776"/>
            <a:ext cx="5544616" cy="51634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ПОЛЕЗЕН ДЛЯ СЕРДЦА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chocolate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971600" y="1340768"/>
            <a:ext cx="7335434" cy="48560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СПОСОБСТВУЕТ ПОВЫШЕНИЮ ИММУНИТЕТА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kakao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899592" y="1412776"/>
            <a:ext cx="7062498" cy="46980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323528" y="6093296"/>
            <a:ext cx="8352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Шоколад не только лакомство, но и прекрасный лекарь.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УЛУЧШАЕТ ПАМЯТЬ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117587_medium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683569" y="1339249"/>
            <a:ext cx="7776864" cy="48605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6_thumb_medium400_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404664"/>
            <a:ext cx="8640960" cy="6120680"/>
          </a:xfr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ВРЕД ШОКОЛАДА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ИЗБЫТОЧНЫЙ ВЕС</a:t>
            </a:r>
            <a:endParaRPr lang="ru-RU" sz="2800" b="1" dirty="0"/>
          </a:p>
        </p:txBody>
      </p:sp>
      <p:pic>
        <p:nvPicPr>
          <p:cNvPr id="4" name="Рисунок 3" descr="2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355976" y="1196752"/>
            <a:ext cx="3888432" cy="53077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539552" y="2420888"/>
            <a:ext cx="35283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Шоколад виновник  лишнего веса.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АЛЛЕРГИЯ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vt2s0ajosk.jpe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006470" y="1340768"/>
            <a:ext cx="7237937" cy="49217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БЕССОНИЦА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newborn035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827584" y="1268760"/>
            <a:ext cx="7416824" cy="52983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ДЕРЕВО-КАКАО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Дерево - какао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611561" y="1294244"/>
            <a:ext cx="7908908" cy="49430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КАРИЕС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sumyi-detskiy-stomatolog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927823" y="1340768"/>
            <a:ext cx="7388593" cy="491803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4_thumb_medium400_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404664"/>
            <a:ext cx="8712968" cy="6048672"/>
          </a:xfr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7994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79512" y="1124744"/>
            <a:ext cx="4176464" cy="26859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tyomnyiy-shokolad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076056" y="1196752"/>
            <a:ext cx="3672408" cy="26546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1352953513_useful_kids2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80600" y="3933056"/>
            <a:ext cx="4022755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tea_chocolate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040589" y="4005064"/>
            <a:ext cx="3501823" cy="23462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СВОЙСТВА ШОКОЛАДА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391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1700"/>
                <a:gridCol w="2171700"/>
                <a:gridCol w="2171700"/>
                <a:gridCol w="2171700"/>
              </a:tblGrid>
              <a:tr h="2234877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2304256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5" name="Рисунок 4" descr="1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39552" y="1844824"/>
            <a:ext cx="1800200" cy="16449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Цветовая-палитра-в-маникюре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843808" y="1916832"/>
            <a:ext cx="1428750" cy="142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k_chemu_cheshetsja_nos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860032" y="1844824"/>
            <a:ext cx="1842670" cy="1486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6e3042a6a5411e727f7817aae48f475e1afba223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627785" y="4221088"/>
            <a:ext cx="1872208" cy="14401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cc1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7164288" y="4005064"/>
            <a:ext cx="1440160" cy="1876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_Pb3Cfam-_A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5022050" y="3933056"/>
            <a:ext cx="1404156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</a:rPr>
              <a:t>ШОКОЛАДЬЕ</a:t>
            </a:r>
            <a:endParaRPr lang="ru-RU" sz="32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img_5415517339942aea2abc8b8568343425_2_478x500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572000" y="1412776"/>
            <a:ext cx="4309938" cy="43099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1364979673_0a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95536" y="2132856"/>
            <a:ext cx="4111932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SC06836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23529" y="1196753"/>
            <a:ext cx="3816424" cy="25398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kakao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076056" y="1268760"/>
            <a:ext cx="3218300" cy="24137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butter-186909_128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987824" y="3933056"/>
            <a:ext cx="3581390" cy="23844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2_thumb_medium400_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548680"/>
            <a:ext cx="7992888" cy="5904656"/>
          </a:xfrm>
          <a:prstGeom prst="rect">
            <a:avLst/>
          </a:prstGeo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3_thumb_medium400_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332656"/>
            <a:ext cx="8424936" cy="6264696"/>
          </a:xfrm>
          <a:prstGeom prst="rect">
            <a:avLst/>
          </a:prstGeom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138_1440852390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971600" y="1196752"/>
            <a:ext cx="7272808" cy="54546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СПАСИБО ЗА ВНИМАНИЕ!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1179694_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899592" y="1268760"/>
            <a:ext cx="7463472" cy="49584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76672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СЕМЕЧКИ – КАКАО-БОБЫ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8" name="Содержимое 7" descr="cacao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403648" y="1371502"/>
            <a:ext cx="6837430" cy="51538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СТАДИИ СОЗРЕВАНИЯ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6" name="Содержимое 5" descr="78119612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23528" y="1124744"/>
            <a:ext cx="3744416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cocoa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995935" y="2996952"/>
            <a:ext cx="4704523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eb549633876a7f639f4eeb25bf5c082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611560" y="1268760"/>
            <a:ext cx="3456384" cy="51845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kakao-boby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355976" y="2276872"/>
            <a:ext cx="4498548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0_26224_4a3ead59_L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827585" y="1256254"/>
            <a:ext cx="7753574" cy="51970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ocoa_bean_(8)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39552" y="1196752"/>
            <a:ext cx="8152642" cy="54584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55b7d960c724772f67429b440c9e64a4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971600" y="1124744"/>
            <a:ext cx="7344816" cy="55086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884</TotalTime>
  <Words>100</Words>
  <Application>Microsoft Office PowerPoint</Application>
  <PresentationFormat>Экран (4:3)</PresentationFormat>
  <Paragraphs>30</Paragraphs>
  <Slides>39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0" baseType="lpstr">
      <vt:lpstr>Трек</vt:lpstr>
      <vt:lpstr>ШОКОЛАДНЫЙ ИНТЕРЕС</vt:lpstr>
      <vt:lpstr>РОДИНА ШОКОЛАДНОГО ДЕРЕВА –АМЕРИКА, ОСТРОВА МЕКСИКАНСКОГО ЗАЛИВА</vt:lpstr>
      <vt:lpstr>ДЕРЕВО-КАКАО</vt:lpstr>
      <vt:lpstr>СЕМЕЧКИ – КАКАО-БОБЫ</vt:lpstr>
      <vt:lpstr>СТАДИИ СОЗРЕВАНИЯ</vt:lpstr>
      <vt:lpstr>Слайд 6</vt:lpstr>
      <vt:lpstr>Слайд 7</vt:lpstr>
      <vt:lpstr>Слайд 8</vt:lpstr>
      <vt:lpstr>Слайд 9</vt:lpstr>
      <vt:lpstr>Слайд 10</vt:lpstr>
      <vt:lpstr>ОБРАБОТКА ПЛОДОВ НА ФАБРИКЕ</vt:lpstr>
      <vt:lpstr>Слайд 12</vt:lpstr>
      <vt:lpstr>Слайд 13</vt:lpstr>
      <vt:lpstr>Слайд 14</vt:lpstr>
      <vt:lpstr>ИЗГОТОВЛЕНИЕ ШОКОЛАДА</vt:lpstr>
      <vt:lpstr>Слайд 16</vt:lpstr>
      <vt:lpstr>Слайд 17</vt:lpstr>
      <vt:lpstr>Слайд 18</vt:lpstr>
      <vt:lpstr>ПОЛЬЗА ШОКОЛАДА</vt:lpstr>
      <vt:lpstr>ИСТОЧНИК ЭНЕРГИИ</vt:lpstr>
      <vt:lpstr>УКРЕПЛЯЕТ ЗУБНУЮ ЭМАЛЬ</vt:lpstr>
      <vt:lpstr>СОДЕРЖИТ ВИТАМИНЫ, КОТОРЫЕ ВАЖНЫ ДЛЯ РАСТУЩЕГО ОРГАНИЗМА РЕБЕНКА</vt:lpstr>
      <vt:lpstr>ПОЛЕЗЕН ДЛЯ СЕРДЦА</vt:lpstr>
      <vt:lpstr>СПОСОБСТВУЕТ ПОВЫШЕНИЮ ИММУНИТЕТА</vt:lpstr>
      <vt:lpstr>УЛУЧШАЕТ ПАМЯТЬ</vt:lpstr>
      <vt:lpstr>Слайд 26</vt:lpstr>
      <vt:lpstr>ВРЕД ШОКОЛАДА</vt:lpstr>
      <vt:lpstr>АЛЛЕРГИЯ</vt:lpstr>
      <vt:lpstr>БЕССОНИЦА</vt:lpstr>
      <vt:lpstr>КАРИЕС</vt:lpstr>
      <vt:lpstr>Слайд 31</vt:lpstr>
      <vt:lpstr>Слайд 32</vt:lpstr>
      <vt:lpstr>СВОЙСТВА ШОКОЛАДА</vt:lpstr>
      <vt:lpstr>ШОКОЛАДЬЕ</vt:lpstr>
      <vt:lpstr>Слайд 35</vt:lpstr>
      <vt:lpstr>Слайд 36</vt:lpstr>
      <vt:lpstr>Слайд 37</vt:lpstr>
      <vt:lpstr>Слайд 38</vt:lpstr>
      <vt:lpstr>СПАСИБО ЗА ВНИМАНИЕ!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ШОКОЛАДНЫЙ ИНТЕРЕС</dc:title>
  <dc:creator>Дима</dc:creator>
  <cp:lastModifiedBy>pc-home</cp:lastModifiedBy>
  <cp:revision>65</cp:revision>
  <dcterms:created xsi:type="dcterms:W3CDTF">2016-05-02T12:05:51Z</dcterms:created>
  <dcterms:modified xsi:type="dcterms:W3CDTF">2017-03-15T12:25:09Z</dcterms:modified>
</cp:coreProperties>
</file>