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62" r:id="rId5"/>
    <p:sldId id="266" r:id="rId6"/>
    <p:sldId id="264" r:id="rId7"/>
    <p:sldId id="259" r:id="rId8"/>
    <p:sldId id="260" r:id="rId9"/>
    <p:sldId id="261" r:id="rId10"/>
    <p:sldId id="265" r:id="rId11"/>
    <p:sldId id="267" r:id="rId12"/>
    <p:sldId id="263" r:id="rId13"/>
    <p:sldId id="269" r:id="rId14"/>
    <p:sldId id="268"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1" d="100"/>
          <a:sy n="71" d="100"/>
        </p:scale>
        <p:origin x="-1500"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CCF10330-52E8-46F9-8682-9A79A0C25711}" type="datetimeFigureOut">
              <a:rPr lang="ru-RU" smtClean="0"/>
              <a:t>23.03.2016</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FA76E082-A12C-4FC7-A6D3-54208D9E77D0}" type="slidenum">
              <a:rPr lang="ru-RU" smtClean="0"/>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CCF10330-52E8-46F9-8682-9A79A0C25711}" type="datetimeFigureOut">
              <a:rPr lang="ru-RU" smtClean="0"/>
              <a:t>23.03.2016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A76E082-A12C-4FC7-A6D3-54208D9E77D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CCF10330-52E8-46F9-8682-9A79A0C25711}" type="datetimeFigureOut">
              <a:rPr lang="ru-RU" smtClean="0"/>
              <a:t>23.03.2016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A76E082-A12C-4FC7-A6D3-54208D9E77D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CCF10330-52E8-46F9-8682-9A79A0C25711}" type="datetimeFigureOut">
              <a:rPr lang="ru-RU" smtClean="0"/>
              <a:t>23.03.2016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A76E082-A12C-4FC7-A6D3-54208D9E77D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CCF10330-52E8-46F9-8682-9A79A0C25711}" type="datetimeFigureOut">
              <a:rPr lang="ru-RU" smtClean="0"/>
              <a:t>23.03.2016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A76E082-A12C-4FC7-A6D3-54208D9E77D0}" type="slidenum">
              <a:rPr lang="ru-RU" smtClean="0"/>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CCF10330-52E8-46F9-8682-9A79A0C25711}" type="datetimeFigureOut">
              <a:rPr lang="ru-RU" smtClean="0"/>
              <a:t>23.03.2016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FA76E082-A12C-4FC7-A6D3-54208D9E77D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CCF10330-52E8-46F9-8682-9A79A0C25711}" type="datetimeFigureOut">
              <a:rPr lang="ru-RU" smtClean="0"/>
              <a:t>23.03.2016</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FA76E082-A12C-4FC7-A6D3-54208D9E77D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CCF10330-52E8-46F9-8682-9A79A0C25711}" type="datetimeFigureOut">
              <a:rPr lang="ru-RU" smtClean="0"/>
              <a:t>23.03.2016</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FA76E082-A12C-4FC7-A6D3-54208D9E77D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CCF10330-52E8-46F9-8682-9A79A0C25711}" type="datetimeFigureOut">
              <a:rPr lang="ru-RU" smtClean="0"/>
              <a:t>23.03.2016</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FA76E082-A12C-4FC7-A6D3-54208D9E77D0}" type="slidenum">
              <a:rPr lang="ru-RU" smtClean="0"/>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CCF10330-52E8-46F9-8682-9A79A0C25711}" type="datetimeFigureOut">
              <a:rPr lang="ru-RU" smtClean="0"/>
              <a:t>23.03.2016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FA76E082-A12C-4FC7-A6D3-54208D9E77D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CCF10330-52E8-46F9-8682-9A79A0C25711}" type="datetimeFigureOut">
              <a:rPr lang="ru-RU" smtClean="0"/>
              <a:t>23.03.2016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FA76E082-A12C-4FC7-A6D3-54208D9E77D0}" type="slidenum">
              <a:rPr lang="ru-RU" smtClean="0"/>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CCF10330-52E8-46F9-8682-9A79A0C25711}" type="datetimeFigureOut">
              <a:rPr lang="ru-RU" smtClean="0"/>
              <a:t>23.03.2016</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FA76E082-A12C-4FC7-A6D3-54208D9E77D0}" type="slidenum">
              <a:rPr lang="ru-RU" smtClean="0"/>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6.xml"/><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6.xm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37360" y="1214422"/>
            <a:ext cx="6620854" cy="2000264"/>
          </a:xfrm>
        </p:spPr>
        <p:txBody>
          <a:bodyPr>
            <a:normAutofit fontScale="90000"/>
          </a:bodyPr>
          <a:lstStyle/>
          <a:p>
            <a:r>
              <a:rPr lang="ru-RU" dirty="0" smtClean="0">
                <a:latin typeface="BelZAGZ" pitchFamily="18" charset="0"/>
              </a:rPr>
              <a:t>«</a:t>
            </a:r>
            <a:r>
              <a:rPr lang="ru-RU" dirty="0" err="1" smtClean="0">
                <a:latin typeface="BelZAGZ" pitchFamily="18" charset="0"/>
              </a:rPr>
              <a:t>Шушы</a:t>
            </a:r>
            <a:r>
              <a:rPr lang="ru-RU" dirty="0" smtClean="0">
                <a:latin typeface="BelZAGZ" pitchFamily="18" charset="0"/>
              </a:rPr>
              <a:t> </a:t>
            </a:r>
            <a:r>
              <a:rPr lang="ru-RU" dirty="0" err="1" smtClean="0">
                <a:latin typeface="BelZAGZ" pitchFamily="18" charset="0"/>
              </a:rPr>
              <a:t>затлар</a:t>
            </a:r>
            <a:r>
              <a:rPr lang="ru-RU" dirty="0" smtClean="0">
                <a:latin typeface="BelZAGZ" pitchFamily="18" charset="0"/>
              </a:rPr>
              <a:t> телем9 килс9,</a:t>
            </a:r>
            <a:br>
              <a:rPr lang="ru-RU" dirty="0" smtClean="0">
                <a:latin typeface="BelZAGZ" pitchFamily="18" charset="0"/>
              </a:rPr>
            </a:br>
            <a:r>
              <a:rPr lang="ru-RU" dirty="0" smtClean="0">
                <a:latin typeface="BelZAGZ" pitchFamily="18" charset="0"/>
              </a:rPr>
              <a:t>)</a:t>
            </a:r>
            <a:r>
              <a:rPr lang="ru-RU" dirty="0" err="1" smtClean="0">
                <a:latin typeface="BelZAGZ" pitchFamily="18" charset="0"/>
              </a:rPr>
              <a:t>аным</a:t>
            </a:r>
            <a:r>
              <a:rPr lang="ru-RU" dirty="0" smtClean="0">
                <a:latin typeface="BelZAGZ" pitchFamily="18" charset="0"/>
              </a:rPr>
              <a:t> к7кл9рг9 </a:t>
            </a:r>
            <a:r>
              <a:rPr lang="ru-RU" dirty="0" err="1" smtClean="0">
                <a:latin typeface="BelZAGZ" pitchFamily="18" charset="0"/>
              </a:rPr>
              <a:t>аша</a:t>
            </a:r>
            <a:r>
              <a:rPr lang="ru-RU" dirty="0" smtClean="0">
                <a:latin typeface="BelZAGZ" pitchFamily="18" charset="0"/>
              </a:rPr>
              <a:t>»</a:t>
            </a:r>
            <a:br>
              <a:rPr lang="ru-RU" dirty="0" smtClean="0">
                <a:latin typeface="BelZAGZ" pitchFamily="18" charset="0"/>
              </a:rPr>
            </a:br>
            <a:r>
              <a:rPr lang="ru-RU" dirty="0" smtClean="0">
                <a:latin typeface="BelZAGZ" pitchFamily="18" charset="0"/>
              </a:rPr>
              <a:t>                           М.К9рим</a:t>
            </a:r>
            <a:endParaRPr lang="ru-RU" dirty="0">
              <a:latin typeface="BelZAGZ" pitchFamily="18" charset="0"/>
            </a:endParaRPr>
          </a:p>
        </p:txBody>
      </p:sp>
      <p:sp>
        <p:nvSpPr>
          <p:cNvPr id="3" name="Подзаголовок 2"/>
          <p:cNvSpPr>
            <a:spLocks noGrp="1"/>
          </p:cNvSpPr>
          <p:nvPr>
            <p:ph type="subTitle" idx="1"/>
          </p:nvPr>
        </p:nvSpPr>
        <p:spPr>
          <a:xfrm>
            <a:off x="1432560" y="3357562"/>
            <a:ext cx="7406640" cy="1928826"/>
          </a:xfrm>
        </p:spPr>
        <p:txBody>
          <a:bodyPr>
            <a:normAutofit/>
          </a:bodyPr>
          <a:lstStyle/>
          <a:p>
            <a:endParaRPr lang="ru-RU" dirty="0" smtClean="0"/>
          </a:p>
          <a:p>
            <a:r>
              <a:rPr lang="ru-RU" dirty="0" smtClean="0"/>
              <a:t>(</a:t>
            </a:r>
            <a:r>
              <a:rPr lang="ru-RU" sz="3200" dirty="0" err="1" smtClean="0"/>
              <a:t>Мостай</a:t>
            </a:r>
            <a:r>
              <a:rPr lang="ru-RU" sz="3200" dirty="0" smtClean="0"/>
              <a:t> </a:t>
            </a:r>
            <a:r>
              <a:rPr lang="ru-RU" sz="3200" dirty="0" smtClean="0">
                <a:latin typeface="BelZAGZ" pitchFamily="18" charset="0"/>
              </a:rPr>
              <a:t>К9рим 89м татар шагыйрьл9ре</a:t>
            </a:r>
            <a:r>
              <a:rPr lang="ru-RU" sz="3200" dirty="0" smtClean="0">
                <a:latin typeface="+mj-lt"/>
              </a:rPr>
              <a:t>)</a:t>
            </a:r>
            <a:endParaRPr lang="ru-RU" sz="3200" dirty="0" smtClean="0">
              <a:latin typeface="BelZAGZ" pitchFamily="18" charset="0"/>
            </a:endParaRPr>
          </a:p>
          <a:p>
            <a:r>
              <a:rPr lang="ru-RU" sz="3200" dirty="0" err="1" smtClean="0">
                <a:latin typeface="BelZAGZ" pitchFamily="18" charset="0"/>
              </a:rPr>
              <a:t>Сыйныфтан</a:t>
            </a:r>
            <a:r>
              <a:rPr lang="ru-RU" sz="3200" dirty="0" smtClean="0">
                <a:latin typeface="BelZAGZ" pitchFamily="18" charset="0"/>
              </a:rPr>
              <a:t> </a:t>
            </a:r>
            <a:r>
              <a:rPr lang="ru-RU" sz="3200" dirty="0" err="1" smtClean="0">
                <a:latin typeface="BelZAGZ" pitchFamily="18" charset="0"/>
              </a:rPr>
              <a:t>тыш</a:t>
            </a:r>
            <a:r>
              <a:rPr lang="ru-RU" sz="3200" dirty="0" smtClean="0">
                <a:latin typeface="BelZAGZ" pitchFamily="18" charset="0"/>
              </a:rPr>
              <a:t> </a:t>
            </a:r>
            <a:r>
              <a:rPr lang="ru-RU" sz="3200" dirty="0" err="1" smtClean="0">
                <a:latin typeface="BelZAGZ" pitchFamily="18" charset="0"/>
              </a:rPr>
              <a:t>уку</a:t>
            </a:r>
            <a:r>
              <a:rPr lang="ru-RU" sz="3200" dirty="0" smtClean="0">
                <a:latin typeface="BelZAGZ" pitchFamily="18" charset="0"/>
              </a:rPr>
              <a:t> д9ресе</a:t>
            </a:r>
            <a:endParaRPr lang="ru-RU" sz="3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928670"/>
            <a:ext cx="7208358" cy="3571900"/>
          </a:xfrm>
        </p:spPr>
        <p:txBody>
          <a:bodyPr>
            <a:normAutofit/>
          </a:bodyPr>
          <a:lstStyle/>
          <a:p>
            <a:r>
              <a:rPr lang="ru-RU" dirty="0" smtClean="0"/>
              <a:t>- «</a:t>
            </a:r>
            <a:r>
              <a:rPr lang="ru-RU" dirty="0" err="1" smtClean="0"/>
              <a:t>Тамырга</a:t>
            </a:r>
            <a:r>
              <a:rPr lang="ru-RU" dirty="0" smtClean="0"/>
              <a:t> </a:t>
            </a:r>
            <a:r>
              <a:rPr lang="ru-RU" dirty="0" err="1" smtClean="0"/>
              <a:t>балта</a:t>
            </a:r>
            <a:r>
              <a:rPr lang="ru-RU" dirty="0" smtClean="0"/>
              <a:t> </a:t>
            </a:r>
            <a:r>
              <a:rPr lang="ru-RU" dirty="0" err="1" smtClean="0"/>
              <a:t>чабу</a:t>
            </a:r>
            <a:r>
              <a:rPr lang="ru-RU" dirty="0" smtClean="0"/>
              <a:t>»</a:t>
            </a:r>
            <a:br>
              <a:rPr lang="ru-RU" dirty="0" smtClean="0"/>
            </a:br>
            <a:r>
              <a:rPr lang="ru-RU" dirty="0" smtClean="0"/>
              <a:t/>
            </a:r>
            <a:br>
              <a:rPr lang="ru-RU" dirty="0" smtClean="0"/>
            </a:br>
            <a:r>
              <a:rPr lang="ru-RU" dirty="0" smtClean="0"/>
              <a:t/>
            </a:r>
            <a:br>
              <a:rPr lang="ru-RU" dirty="0" smtClean="0"/>
            </a:br>
            <a:r>
              <a:rPr lang="ru-RU" dirty="0" smtClean="0"/>
              <a:t>-</a:t>
            </a:r>
            <a:r>
              <a:rPr lang="ru-RU" dirty="0" smtClean="0">
                <a:latin typeface="BelZAGZ" pitchFamily="18" charset="0"/>
              </a:rPr>
              <a:t>)</a:t>
            </a:r>
            <a:r>
              <a:rPr lang="ru-RU" dirty="0" err="1" smtClean="0">
                <a:latin typeface="BelZAGZ" pitchFamily="18" charset="0"/>
              </a:rPr>
              <a:t>аным</a:t>
            </a:r>
            <a:r>
              <a:rPr lang="ru-RU" dirty="0" smtClean="0">
                <a:latin typeface="BelZAGZ" pitchFamily="18" charset="0"/>
              </a:rPr>
              <a:t> к7кл9рг9 </a:t>
            </a:r>
            <a:r>
              <a:rPr lang="ru-RU" dirty="0" err="1" smtClean="0">
                <a:latin typeface="BelZAGZ" pitchFamily="18" charset="0"/>
              </a:rPr>
              <a:t>аша</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6012200"/>
          </a:xfrm>
        </p:spPr>
        <p:txBody>
          <a:bodyPr>
            <a:normAutofit fontScale="90000"/>
          </a:bodyPr>
          <a:lstStyle/>
          <a:p>
            <a:r>
              <a:rPr lang="tt-RU" dirty="0" smtClean="0">
                <a:latin typeface="BelZAGZ" pitchFamily="18" charset="0"/>
              </a:rPr>
              <a:t>Сандугачка ниг9 буй – сын,</a:t>
            </a:r>
            <a:r>
              <a:rPr lang="ru-RU" dirty="0" smtClean="0">
                <a:latin typeface="BelZAGZ" pitchFamily="18" charset="0"/>
              </a:rPr>
              <a:t/>
            </a:r>
            <a:br>
              <a:rPr lang="ru-RU" dirty="0" smtClean="0">
                <a:latin typeface="BelZAGZ" pitchFamily="18" charset="0"/>
              </a:rPr>
            </a:br>
            <a:r>
              <a:rPr lang="tt-RU" dirty="0" smtClean="0">
                <a:latin typeface="BelZAGZ" pitchFamily="18" charset="0"/>
              </a:rPr>
              <a:t>Н9рс9г9 а4а биз9к?</a:t>
            </a:r>
            <a:r>
              <a:rPr lang="ru-RU" dirty="0" smtClean="0">
                <a:latin typeface="BelZAGZ" pitchFamily="18" charset="0"/>
              </a:rPr>
              <a:t/>
            </a:r>
            <a:br>
              <a:rPr lang="ru-RU" dirty="0" smtClean="0">
                <a:latin typeface="BelZAGZ" pitchFamily="18" charset="0"/>
              </a:rPr>
            </a:br>
            <a:r>
              <a:rPr lang="tt-RU" dirty="0" smtClean="0">
                <a:latin typeface="BelZAGZ" pitchFamily="18" charset="0"/>
              </a:rPr>
              <a:t>Та4да бер сайрап 0иб9рс9,</a:t>
            </a:r>
            <a:r>
              <a:rPr lang="ru-RU" dirty="0" smtClean="0">
                <a:latin typeface="BelZAGZ" pitchFamily="18" charset="0"/>
              </a:rPr>
              <a:t/>
            </a:r>
            <a:br>
              <a:rPr lang="ru-RU" dirty="0" smtClean="0">
                <a:latin typeface="BelZAGZ" pitchFamily="18" charset="0"/>
              </a:rPr>
            </a:br>
            <a:r>
              <a:rPr lang="tt-RU" dirty="0" smtClean="0">
                <a:latin typeface="BelZAGZ" pitchFamily="18" charset="0"/>
              </a:rPr>
              <a:t>Биш кат 5зел9 7з9к.</a:t>
            </a:r>
            <a:r>
              <a:rPr lang="ru-RU" dirty="0" smtClean="0">
                <a:latin typeface="BelZAGZ" pitchFamily="18" charset="0"/>
              </a:rPr>
              <a:t/>
            </a:r>
            <a:br>
              <a:rPr lang="ru-RU" dirty="0" smtClean="0">
                <a:latin typeface="BelZAGZ" pitchFamily="18" charset="0"/>
              </a:rPr>
            </a:br>
            <a:r>
              <a:rPr lang="tt-RU" dirty="0" smtClean="0">
                <a:latin typeface="BelZAGZ" pitchFamily="18" charset="0"/>
              </a:rPr>
              <a:t> </a:t>
            </a:r>
            <a:r>
              <a:rPr lang="ru-RU" dirty="0" smtClean="0">
                <a:latin typeface="BelZAGZ" pitchFamily="18" charset="0"/>
              </a:rPr>
              <a:t/>
            </a:r>
            <a:br>
              <a:rPr lang="ru-RU" dirty="0" smtClean="0">
                <a:latin typeface="BelZAGZ" pitchFamily="18" charset="0"/>
              </a:rPr>
            </a:br>
            <a:r>
              <a:rPr lang="tt-RU" dirty="0" smtClean="0">
                <a:latin typeface="BelZAGZ" pitchFamily="18" charset="0"/>
              </a:rPr>
              <a:t>Шагыйрьг9 ниг9 чин кир9к,</a:t>
            </a:r>
            <a:r>
              <a:rPr lang="ru-RU" dirty="0" smtClean="0">
                <a:latin typeface="BelZAGZ" pitchFamily="18" charset="0"/>
              </a:rPr>
              <a:t/>
            </a:r>
            <a:br>
              <a:rPr lang="ru-RU" dirty="0" smtClean="0">
                <a:latin typeface="BelZAGZ" pitchFamily="18" charset="0"/>
              </a:rPr>
            </a:br>
            <a:r>
              <a:rPr lang="tt-RU" dirty="0" smtClean="0">
                <a:latin typeface="BelZAGZ" pitchFamily="18" charset="0"/>
              </a:rPr>
              <a:t>Н9рс9г9 а4а титул?</a:t>
            </a:r>
            <a:r>
              <a:rPr lang="ru-RU" dirty="0" smtClean="0">
                <a:latin typeface="BelZAGZ" pitchFamily="18" charset="0"/>
              </a:rPr>
              <a:t/>
            </a:r>
            <a:br>
              <a:rPr lang="ru-RU" dirty="0" smtClean="0">
                <a:latin typeface="BelZAGZ" pitchFamily="18" charset="0"/>
              </a:rPr>
            </a:br>
            <a:r>
              <a:rPr lang="tt-RU" dirty="0" smtClean="0">
                <a:latin typeface="BelZAGZ" pitchFamily="18" charset="0"/>
              </a:rPr>
              <a:t>Патшалар ятлап алырлык</a:t>
            </a:r>
            <a:r>
              <a:rPr lang="ru-RU" dirty="0" smtClean="0">
                <a:latin typeface="BelZAGZ" pitchFamily="18" charset="0"/>
              </a:rPr>
              <a:t/>
            </a:r>
            <a:br>
              <a:rPr lang="ru-RU" dirty="0" smtClean="0">
                <a:latin typeface="BelZAGZ" pitchFamily="18" charset="0"/>
              </a:rPr>
            </a:br>
            <a:r>
              <a:rPr lang="tt-RU" dirty="0" smtClean="0">
                <a:latin typeface="BelZAGZ" pitchFamily="18" charset="0"/>
              </a:rPr>
              <a:t>Шигырьл9р яза бит ул.</a:t>
            </a:r>
            <a:r>
              <a:rPr lang="ru-RU" dirty="0" smtClean="0"/>
              <a:t/>
            </a:r>
            <a:br>
              <a:rPr lang="ru-RU" dirty="0" smtClean="0"/>
            </a:br>
            <a:r>
              <a:rPr lang="tt-RU" dirty="0" smtClean="0"/>
              <a:t>1938</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latin typeface="BelZAGZ" pitchFamily="18" charset="0"/>
              </a:rPr>
              <a:t>«…Т5н.</a:t>
            </a:r>
            <a:br>
              <a:rPr lang="ru-RU" dirty="0" smtClean="0">
                <a:latin typeface="BelZAGZ" pitchFamily="18" charset="0"/>
              </a:rPr>
            </a:br>
            <a:r>
              <a:rPr lang="ru-RU" dirty="0" smtClean="0">
                <a:latin typeface="BelZAGZ" pitchFamily="18" charset="0"/>
              </a:rPr>
              <a:t>Кел9ш тын»</a:t>
            </a:r>
            <a:endParaRPr lang="ru-RU" dirty="0">
              <a:latin typeface="BelZAGZ" pitchFamily="18" charset="0"/>
            </a:endParaRPr>
          </a:p>
        </p:txBody>
      </p:sp>
      <p:pic>
        <p:nvPicPr>
          <p:cNvPr id="44034" name="Picture 2" descr="http://go4.imgsmail.ru/imgpreview?key=ce450fbbc4b391b&amp;mb=imgdb_preview_926"/>
          <p:cNvPicPr>
            <a:picLocks noChangeAspect="1" noChangeArrowheads="1"/>
          </p:cNvPicPr>
          <p:nvPr/>
        </p:nvPicPr>
        <p:blipFill>
          <a:blip r:embed="rId2"/>
          <a:srcRect/>
          <a:stretch>
            <a:fillRect/>
          </a:stretch>
        </p:blipFill>
        <p:spPr bwMode="auto">
          <a:xfrm>
            <a:off x="1357290" y="1928802"/>
            <a:ext cx="7286676" cy="4429156"/>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81922" name="Picture 2" descr="http://kulturarb.ru/upload/medialibrary/b19/b19572353a66f26a26f2a5730a654a75.JPG"/>
          <p:cNvPicPr>
            <a:picLocks noChangeAspect="1" noChangeArrowheads="1"/>
          </p:cNvPicPr>
          <p:nvPr/>
        </p:nvPicPr>
        <p:blipFill>
          <a:blip r:embed="rId2"/>
          <a:srcRect/>
          <a:stretch>
            <a:fillRect/>
          </a:stretch>
        </p:blipFill>
        <p:spPr bwMode="auto">
          <a:xfrm>
            <a:off x="0" y="0"/>
            <a:ext cx="4143372" cy="3714752"/>
          </a:xfrm>
          <a:prstGeom prst="rect">
            <a:avLst/>
          </a:prstGeom>
          <a:noFill/>
        </p:spPr>
      </p:pic>
      <p:pic>
        <p:nvPicPr>
          <p:cNvPr id="81924" name="Picture 4" descr="http://kulturarb.ru/upload/medialibrary/f1a/f1a443dfe4e7c0dbc1dbaa2c95abd370.JPG"/>
          <p:cNvPicPr>
            <a:picLocks noChangeAspect="1" noChangeArrowheads="1"/>
          </p:cNvPicPr>
          <p:nvPr/>
        </p:nvPicPr>
        <p:blipFill>
          <a:blip r:embed="rId3"/>
          <a:srcRect/>
          <a:stretch>
            <a:fillRect/>
          </a:stretch>
        </p:blipFill>
        <p:spPr bwMode="auto">
          <a:xfrm>
            <a:off x="4429124" y="0"/>
            <a:ext cx="4714876" cy="3286124"/>
          </a:xfrm>
          <a:prstGeom prst="rect">
            <a:avLst/>
          </a:prstGeom>
          <a:noFill/>
        </p:spPr>
      </p:pic>
      <p:pic>
        <p:nvPicPr>
          <p:cNvPr id="81926" name="Picture 6" descr="http://kulturarb.ru/upload/medialibrary/d5f/d5f112f68adef440f9d5eb53a74ac8cf.JPG"/>
          <p:cNvPicPr>
            <a:picLocks noChangeAspect="1" noChangeArrowheads="1"/>
          </p:cNvPicPr>
          <p:nvPr/>
        </p:nvPicPr>
        <p:blipFill>
          <a:blip r:embed="rId4"/>
          <a:srcRect/>
          <a:stretch>
            <a:fillRect/>
          </a:stretch>
        </p:blipFill>
        <p:spPr bwMode="auto">
          <a:xfrm>
            <a:off x="1857356" y="2928934"/>
            <a:ext cx="5072098" cy="3929066"/>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54416"/>
          </a:xfrm>
        </p:spPr>
        <p:txBody>
          <a:bodyPr>
            <a:normAutofit fontScale="90000"/>
          </a:bodyPr>
          <a:lstStyle/>
          <a:p>
            <a:r>
              <a:rPr lang="ru-RU" dirty="0" smtClean="0">
                <a:latin typeface="BelZAGZ" pitchFamily="18" charset="0"/>
              </a:rPr>
              <a:t>Роберт Ми4нуллин 89м </a:t>
            </a:r>
            <a:br>
              <a:rPr lang="ru-RU" dirty="0" smtClean="0">
                <a:latin typeface="BelZAGZ" pitchFamily="18" charset="0"/>
              </a:rPr>
            </a:br>
            <a:r>
              <a:rPr lang="ru-RU" dirty="0" smtClean="0">
                <a:latin typeface="BelZAGZ" pitchFamily="18" charset="0"/>
              </a:rPr>
              <a:t>Ф9рид9 Кудашева</a:t>
            </a:r>
            <a:endParaRPr lang="ru-RU" dirty="0">
              <a:latin typeface="BelZAGZ" pitchFamily="18" charset="0"/>
            </a:endParaRPr>
          </a:p>
        </p:txBody>
      </p:sp>
      <p:pic>
        <p:nvPicPr>
          <p:cNvPr id="80898" name="Picture 2" descr="http://an-tat.ru/i/upl/img_3686.jpg"/>
          <p:cNvPicPr>
            <a:picLocks noChangeAspect="1" noChangeArrowheads="1"/>
          </p:cNvPicPr>
          <p:nvPr/>
        </p:nvPicPr>
        <p:blipFill>
          <a:blip r:embed="rId2"/>
          <a:srcRect/>
          <a:stretch>
            <a:fillRect/>
          </a:stretch>
        </p:blipFill>
        <p:spPr bwMode="auto">
          <a:xfrm>
            <a:off x="1571604" y="1928802"/>
            <a:ext cx="6715172" cy="4214842"/>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6583680"/>
          </a:xfrm>
        </p:spPr>
        <p:txBody>
          <a:bodyPr>
            <a:noAutofit/>
          </a:bodyPr>
          <a:lstStyle/>
          <a:p>
            <a:r>
              <a:rPr lang="ru-RU" sz="1600" b="1" dirty="0" smtClean="0"/>
              <a:t>«</a:t>
            </a:r>
            <a:r>
              <a:rPr lang="ru-RU" sz="1600" b="1" dirty="0" smtClean="0">
                <a:latin typeface="BelZAGZ" pitchFamily="18" charset="0"/>
              </a:rPr>
              <a:t>К5з тим9сен си4а, </a:t>
            </a:r>
            <a:r>
              <a:rPr lang="ru-RU" sz="1600" b="1" dirty="0" err="1" smtClean="0">
                <a:latin typeface="BelZAGZ" pitchFamily="18" charset="0"/>
              </a:rPr>
              <a:t>Мостай</a:t>
            </a:r>
            <a:r>
              <a:rPr lang="ru-RU" sz="1600" b="1" dirty="0" smtClean="0">
                <a:latin typeface="BelZAGZ" pitchFamily="18" charset="0"/>
              </a:rPr>
              <a:t>»- </a:t>
            </a:r>
            <a:r>
              <a:rPr lang="ru-RU" sz="1600" dirty="0" smtClean="0">
                <a:latin typeface="BelZAGZ" pitchFamily="18" charset="0"/>
              </a:rPr>
              <a:t/>
            </a:r>
            <a:br>
              <a:rPr lang="ru-RU" sz="1600" dirty="0" smtClean="0">
                <a:latin typeface="BelZAGZ" pitchFamily="18" charset="0"/>
              </a:rPr>
            </a:br>
            <a:r>
              <a:rPr lang="ru-RU" sz="1600" dirty="0" smtClean="0">
                <a:latin typeface="BelZAGZ" pitchFamily="18" charset="0"/>
              </a:rPr>
              <a:t>Сикс9нне4 </a:t>
            </a:r>
            <a:r>
              <a:rPr lang="ru-RU" sz="1600" dirty="0" err="1" smtClean="0">
                <a:latin typeface="BelZAGZ" pitchFamily="18" charset="0"/>
              </a:rPr>
              <a:t>син</a:t>
            </a:r>
            <a:r>
              <a:rPr lang="ru-RU" sz="1600" dirty="0" smtClean="0">
                <a:latin typeface="BelZAGZ" pitchFamily="18" charset="0"/>
              </a:rPr>
              <a:t> </a:t>
            </a:r>
            <a:r>
              <a:rPr lang="ru-RU" sz="1600" dirty="0" err="1" smtClean="0">
                <a:latin typeface="BelZAGZ" pitchFamily="18" charset="0"/>
              </a:rPr>
              <a:t>аръягында</a:t>
            </a:r>
            <a:r>
              <a:rPr lang="ru-RU" sz="1600" dirty="0" smtClean="0">
                <a:latin typeface="BelZAGZ" pitchFamily="18" charset="0"/>
              </a:rPr>
              <a:t>.</a:t>
            </a:r>
            <a:br>
              <a:rPr lang="ru-RU" sz="1600" dirty="0" smtClean="0">
                <a:latin typeface="BelZAGZ" pitchFamily="18" charset="0"/>
              </a:rPr>
            </a:br>
            <a:r>
              <a:rPr lang="ru-RU" sz="1600" dirty="0" smtClean="0">
                <a:latin typeface="BelZAGZ" pitchFamily="18" charset="0"/>
              </a:rPr>
              <a:t>Килг9н сине4 бар ягы4 да:</a:t>
            </a:r>
            <a:br>
              <a:rPr lang="ru-RU" sz="1600" dirty="0" smtClean="0">
                <a:latin typeface="BelZAGZ" pitchFamily="18" charset="0"/>
              </a:rPr>
            </a:br>
            <a:r>
              <a:rPr lang="ru-RU" sz="1600" dirty="0" smtClean="0">
                <a:latin typeface="BelZAGZ" pitchFamily="18" charset="0"/>
              </a:rPr>
              <a:t>М9х9бб9т, </a:t>
            </a:r>
            <a:r>
              <a:rPr lang="ru-RU" sz="1600" dirty="0" err="1" smtClean="0">
                <a:latin typeface="BelZAGZ" pitchFamily="18" charset="0"/>
              </a:rPr>
              <a:t>акыл</a:t>
            </a:r>
            <a:r>
              <a:rPr lang="ru-RU" sz="1600" dirty="0" smtClean="0">
                <a:latin typeface="BelZAGZ" pitchFamily="18" charset="0"/>
              </a:rPr>
              <a:t> </a:t>
            </a:r>
            <a:r>
              <a:rPr lang="ru-RU" sz="1600" dirty="0" err="1" smtClean="0">
                <a:latin typeface="BelZAGZ" pitchFamily="18" charset="0"/>
              </a:rPr>
              <a:t>уты</a:t>
            </a:r>
            <a:r>
              <a:rPr lang="ru-RU" sz="1600" dirty="0" smtClean="0">
                <a:latin typeface="BelZAGZ" pitchFamily="18" charset="0"/>
              </a:rPr>
              <a:t> да,</a:t>
            </a:r>
            <a:br>
              <a:rPr lang="ru-RU" sz="1600" dirty="0" smtClean="0">
                <a:latin typeface="BelZAGZ" pitchFamily="18" charset="0"/>
              </a:rPr>
            </a:br>
            <a:r>
              <a:rPr lang="ru-RU" sz="1600" dirty="0" smtClean="0">
                <a:latin typeface="BelZAGZ" pitchFamily="18" charset="0"/>
              </a:rPr>
              <a:t>)</a:t>
            </a:r>
            <a:r>
              <a:rPr lang="ru-RU" sz="1600" dirty="0" err="1" smtClean="0">
                <a:latin typeface="BelZAGZ" pitchFamily="18" charset="0"/>
              </a:rPr>
              <a:t>ыр</a:t>
            </a:r>
            <a:r>
              <a:rPr lang="ru-RU" sz="1600" dirty="0" smtClean="0">
                <a:latin typeface="BelZAGZ" pitchFamily="18" charset="0"/>
              </a:rPr>
              <a:t> </a:t>
            </a:r>
            <a:r>
              <a:rPr lang="ru-RU" sz="1600" dirty="0" err="1" smtClean="0">
                <a:latin typeface="BelZAGZ" pitchFamily="18" charset="0"/>
              </a:rPr>
              <a:t>уты</a:t>
            </a:r>
            <a:r>
              <a:rPr lang="ru-RU" sz="1600" dirty="0" smtClean="0">
                <a:latin typeface="BelZAGZ" pitchFamily="18" charset="0"/>
              </a:rPr>
              <a:t> да бар 0аны4да.</a:t>
            </a:r>
            <a:br>
              <a:rPr lang="ru-RU" sz="1600" dirty="0" smtClean="0">
                <a:latin typeface="BelZAGZ" pitchFamily="18" charset="0"/>
              </a:rPr>
            </a:br>
            <a:r>
              <a:rPr lang="ru-RU" sz="1600" dirty="0" smtClean="0">
                <a:latin typeface="BelZAGZ" pitchFamily="18" charset="0"/>
              </a:rPr>
              <a:t/>
            </a:r>
            <a:br>
              <a:rPr lang="ru-RU" sz="1600" dirty="0" smtClean="0">
                <a:latin typeface="BelZAGZ" pitchFamily="18" charset="0"/>
              </a:rPr>
            </a:br>
            <a:r>
              <a:rPr lang="ru-RU" sz="1600" dirty="0" smtClean="0">
                <a:latin typeface="BelZAGZ" pitchFamily="18" charset="0"/>
              </a:rPr>
              <a:t>К7з тим9сен си4а, </a:t>
            </a:r>
            <a:r>
              <a:rPr lang="ru-RU" sz="1600" dirty="0" err="1" smtClean="0">
                <a:latin typeface="BelZAGZ" pitchFamily="18" charset="0"/>
              </a:rPr>
              <a:t>Мостай</a:t>
            </a:r>
            <a:r>
              <a:rPr lang="ru-RU" sz="1600" dirty="0" smtClean="0">
                <a:latin typeface="Times New Roman" panose="02020603050405020304" pitchFamily="18" charset="0"/>
                <a:cs typeface="Times New Roman" panose="02020603050405020304" pitchFamily="18" charset="0"/>
              </a:rPr>
              <a:t>!</a:t>
            </a:r>
            <a:r>
              <a:rPr lang="ru-RU" sz="1600" dirty="0" smtClean="0">
                <a:latin typeface="BelZAGZ" pitchFamily="18" charset="0"/>
              </a:rPr>
              <a:t/>
            </a:r>
            <a:br>
              <a:rPr lang="ru-RU" sz="1600" dirty="0" smtClean="0">
                <a:latin typeface="BelZAGZ" pitchFamily="18" charset="0"/>
              </a:rPr>
            </a:br>
            <a:r>
              <a:rPr lang="ru-RU" sz="1600" dirty="0" smtClean="0">
                <a:latin typeface="BelZAGZ" pitchFamily="18" charset="0"/>
              </a:rPr>
              <a:t> </a:t>
            </a:r>
            <a:br>
              <a:rPr lang="ru-RU" sz="1600" dirty="0" smtClean="0">
                <a:latin typeface="BelZAGZ" pitchFamily="18" charset="0"/>
              </a:rPr>
            </a:br>
            <a:r>
              <a:rPr lang="ru-RU" sz="1600" dirty="0" err="1" smtClean="0">
                <a:latin typeface="BelZAGZ" pitchFamily="18" charset="0"/>
              </a:rPr>
              <a:t>Син</a:t>
            </a:r>
            <a:r>
              <a:rPr lang="ru-RU" sz="1600" dirty="0" smtClean="0">
                <a:latin typeface="BelZAGZ" pitchFamily="18" charset="0"/>
              </a:rPr>
              <a:t> бит  т7гел </a:t>
            </a:r>
            <a:r>
              <a:rPr lang="ru-RU" sz="1600" dirty="0" err="1" smtClean="0">
                <a:latin typeface="BelZAGZ" pitchFamily="18" charset="0"/>
              </a:rPr>
              <a:t>башкорт</a:t>
            </a:r>
            <a:r>
              <a:rPr lang="ru-RU" sz="1600" dirty="0" smtClean="0">
                <a:latin typeface="BelZAGZ" pitchFamily="18" charset="0"/>
              </a:rPr>
              <a:t> </a:t>
            </a:r>
            <a:r>
              <a:rPr lang="ru-RU" sz="1600" dirty="0" err="1" smtClean="0">
                <a:latin typeface="BelZAGZ" pitchFamily="18" charset="0"/>
              </a:rPr>
              <a:t>кына</a:t>
            </a:r>
            <a:r>
              <a:rPr lang="ru-RU" sz="1600" dirty="0" smtClean="0">
                <a:latin typeface="BelZAGZ" pitchFamily="18" charset="0"/>
              </a:rPr>
              <a:t>,</a:t>
            </a:r>
            <a:br>
              <a:rPr lang="ru-RU" sz="1600" dirty="0" smtClean="0">
                <a:latin typeface="BelZAGZ" pitchFamily="18" charset="0"/>
              </a:rPr>
            </a:br>
            <a:r>
              <a:rPr lang="ru-RU" sz="1600" dirty="0" smtClean="0">
                <a:latin typeface="BelZAGZ" pitchFamily="18" charset="0"/>
              </a:rPr>
              <a:t>Т7гел татар </a:t>
            </a:r>
            <a:r>
              <a:rPr lang="ru-RU" sz="1600" dirty="0" err="1" smtClean="0">
                <a:latin typeface="BelZAGZ" pitchFamily="18" charset="0"/>
              </a:rPr>
              <a:t>гына</a:t>
            </a:r>
            <a:r>
              <a:rPr lang="ru-RU" sz="1600" dirty="0" smtClean="0">
                <a:latin typeface="BelZAGZ" pitchFamily="18" charset="0"/>
              </a:rPr>
              <a:t> да </a:t>
            </a:r>
            <a:r>
              <a:rPr lang="ru-RU" sz="1600" dirty="0" err="1" smtClean="0">
                <a:latin typeface="BelZAGZ" pitchFamily="18" charset="0"/>
              </a:rPr>
              <a:t>син</a:t>
            </a:r>
            <a:r>
              <a:rPr lang="ru-RU" sz="1600" dirty="0" smtClean="0">
                <a:latin typeface="BelZAGZ" pitchFamily="18" charset="0"/>
              </a:rPr>
              <a:t>.</a:t>
            </a:r>
            <a:br>
              <a:rPr lang="ru-RU" sz="1600" dirty="0" smtClean="0">
                <a:latin typeface="BelZAGZ" pitchFamily="18" charset="0"/>
              </a:rPr>
            </a:br>
            <a:r>
              <a:rPr lang="ru-RU" sz="1600" dirty="0" err="1" smtClean="0">
                <a:latin typeface="BelZAGZ" pitchFamily="18" charset="0"/>
              </a:rPr>
              <a:t>Хакларын</a:t>
            </a:r>
            <a:r>
              <a:rPr lang="ru-RU" sz="1600" dirty="0" smtClean="0">
                <a:latin typeface="BelZAGZ" pitchFamily="18" charset="0"/>
              </a:rPr>
              <a:t> 89м </a:t>
            </a:r>
            <a:r>
              <a:rPr lang="ru-RU" sz="1600" dirty="0" err="1" smtClean="0">
                <a:latin typeface="BelZAGZ" pitchFamily="18" charset="0"/>
              </a:rPr>
              <a:t>нахакларын</a:t>
            </a:r>
            <a:r>
              <a:rPr lang="ru-RU" sz="1600" dirty="0" smtClean="0">
                <a:latin typeface="BelZAGZ" pitchFamily="18" charset="0"/>
              </a:rPr>
              <a:t/>
            </a:r>
            <a:br>
              <a:rPr lang="ru-RU" sz="1600" dirty="0" smtClean="0">
                <a:latin typeface="BelZAGZ" pitchFamily="18" charset="0"/>
              </a:rPr>
            </a:br>
            <a:r>
              <a:rPr lang="ru-RU" sz="1600" dirty="0" smtClean="0">
                <a:latin typeface="BelZAGZ" pitchFamily="18" charset="0"/>
              </a:rPr>
              <a:t>К7п ишетте4 шу4а да </a:t>
            </a:r>
            <a:r>
              <a:rPr lang="ru-RU" sz="1600" dirty="0" err="1" smtClean="0">
                <a:latin typeface="BelZAGZ" pitchFamily="18" charset="0"/>
              </a:rPr>
              <a:t>син</a:t>
            </a:r>
            <a:r>
              <a:rPr lang="ru-RU" sz="1600" dirty="0" smtClean="0">
                <a:latin typeface="BelZAGZ" pitchFamily="18" charset="0"/>
              </a:rPr>
              <a:t>…</a:t>
            </a:r>
            <a:br>
              <a:rPr lang="ru-RU" sz="1600" dirty="0" smtClean="0">
                <a:latin typeface="BelZAGZ" pitchFamily="18" charset="0"/>
              </a:rPr>
            </a:br>
            <a:r>
              <a:rPr lang="ru-RU" sz="1600" dirty="0" smtClean="0">
                <a:latin typeface="BelZAGZ" pitchFamily="18" charset="0"/>
              </a:rPr>
              <a:t> </a:t>
            </a:r>
            <a:br>
              <a:rPr lang="ru-RU" sz="1600" dirty="0" smtClean="0">
                <a:latin typeface="BelZAGZ" pitchFamily="18" charset="0"/>
              </a:rPr>
            </a:br>
            <a:r>
              <a:rPr lang="ru-RU" sz="1600" dirty="0" smtClean="0">
                <a:latin typeface="BelZAGZ" pitchFamily="18" charset="0"/>
              </a:rPr>
              <a:t>С7з тим9сен си4а, </a:t>
            </a:r>
            <a:r>
              <a:rPr lang="ru-RU" sz="1600" dirty="0" err="1" smtClean="0">
                <a:latin typeface="BelZAGZ" pitchFamily="18" charset="0"/>
              </a:rPr>
              <a:t>Мостай</a:t>
            </a:r>
            <a:r>
              <a:rPr lang="ru-RU" sz="1600" dirty="0">
                <a:latin typeface="Times New Roman" panose="02020603050405020304" pitchFamily="18" charset="0"/>
                <a:cs typeface="Times New Roman" panose="02020603050405020304" pitchFamily="18" charset="0"/>
              </a:rPr>
              <a:t>!</a:t>
            </a:r>
            <a:r>
              <a:rPr lang="ru-RU" sz="1600" dirty="0" smtClean="0">
                <a:latin typeface="BelZAGZ" pitchFamily="18" charset="0"/>
              </a:rPr>
              <a:t/>
            </a:r>
            <a:br>
              <a:rPr lang="ru-RU" sz="1600" dirty="0" smtClean="0">
                <a:latin typeface="BelZAGZ" pitchFamily="18" charset="0"/>
              </a:rPr>
            </a:br>
            <a:r>
              <a:rPr lang="ru-RU" sz="1600" dirty="0" smtClean="0">
                <a:latin typeface="BelZAGZ" pitchFamily="18" charset="0"/>
              </a:rPr>
              <a:t> </a:t>
            </a:r>
            <a:br>
              <a:rPr lang="ru-RU" sz="1600" dirty="0" smtClean="0">
                <a:latin typeface="BelZAGZ" pitchFamily="18" charset="0"/>
              </a:rPr>
            </a:br>
            <a:r>
              <a:rPr lang="ru-RU" sz="1600" dirty="0" err="1" smtClean="0">
                <a:latin typeface="BelZAGZ" pitchFamily="18" charset="0"/>
              </a:rPr>
              <a:t>Озын</a:t>
            </a:r>
            <a:r>
              <a:rPr lang="ru-RU" sz="1600" dirty="0" smtClean="0">
                <a:latin typeface="BelZAGZ" pitchFamily="18" charset="0"/>
              </a:rPr>
              <a:t> – </a:t>
            </a:r>
            <a:r>
              <a:rPr lang="ru-RU" sz="1600" dirty="0" err="1" smtClean="0">
                <a:latin typeface="BelZAGZ" pitchFamily="18" charset="0"/>
              </a:rPr>
              <a:t>озак</a:t>
            </a:r>
            <a:r>
              <a:rPr lang="ru-RU" sz="1600" dirty="0" smtClean="0">
                <a:latin typeface="BelZAGZ" pitchFamily="18" charset="0"/>
              </a:rPr>
              <a:t>  - гомерл9ре4,</a:t>
            </a:r>
            <a:br>
              <a:rPr lang="ru-RU" sz="1600" dirty="0" smtClean="0">
                <a:latin typeface="BelZAGZ" pitchFamily="18" charset="0"/>
              </a:rPr>
            </a:br>
            <a:r>
              <a:rPr lang="ru-RU" sz="1600" dirty="0" err="1" smtClean="0">
                <a:latin typeface="BelZAGZ" pitchFamily="18" charset="0"/>
              </a:rPr>
              <a:t>Алда</a:t>
            </a:r>
            <a:r>
              <a:rPr lang="ru-RU" sz="1600" dirty="0" smtClean="0">
                <a:latin typeface="BelZAGZ" pitchFamily="18" charset="0"/>
              </a:rPr>
              <a:t> да – </a:t>
            </a:r>
            <a:r>
              <a:rPr lang="ru-RU" sz="1600" dirty="0" err="1" smtClean="0">
                <a:latin typeface="BelZAGZ" pitchFamily="18" charset="0"/>
              </a:rPr>
              <a:t>гомер</a:t>
            </a:r>
            <a:r>
              <a:rPr lang="ru-RU" sz="1600" dirty="0" smtClean="0">
                <a:latin typeface="BelZAGZ" pitchFamily="18" charset="0"/>
              </a:rPr>
              <a:t> 7рл9ре4.</a:t>
            </a:r>
            <a:br>
              <a:rPr lang="ru-RU" sz="1600" dirty="0" smtClean="0">
                <a:latin typeface="BelZAGZ" pitchFamily="18" charset="0"/>
              </a:rPr>
            </a:br>
            <a:r>
              <a:rPr lang="ru-RU" sz="1600" dirty="0" smtClean="0">
                <a:latin typeface="BelZAGZ" pitchFamily="18" charset="0"/>
              </a:rPr>
              <a:t>С7ндерми тот гомере4не4</a:t>
            </a:r>
            <a:br>
              <a:rPr lang="ru-RU" sz="1600" dirty="0" smtClean="0">
                <a:latin typeface="BelZAGZ" pitchFamily="18" charset="0"/>
              </a:rPr>
            </a:br>
            <a:r>
              <a:rPr lang="ru-RU" sz="1600" dirty="0" smtClean="0">
                <a:latin typeface="BelZAGZ" pitchFamily="18" charset="0"/>
              </a:rPr>
              <a:t>К5зге </a:t>
            </a:r>
            <a:r>
              <a:rPr lang="ru-RU" sz="1600" dirty="0" err="1" smtClean="0">
                <a:latin typeface="BelZAGZ" pitchFamily="18" charset="0"/>
              </a:rPr>
              <a:t>кызу</a:t>
            </a:r>
            <a:r>
              <a:rPr lang="ru-RU" sz="1600" dirty="0" smtClean="0">
                <a:latin typeface="BelZAGZ" pitchFamily="18" charset="0"/>
              </a:rPr>
              <a:t> к7мерл9рен…</a:t>
            </a:r>
            <a:br>
              <a:rPr lang="ru-RU" sz="1600" dirty="0" smtClean="0">
                <a:latin typeface="BelZAGZ" pitchFamily="18" charset="0"/>
              </a:rPr>
            </a:br>
            <a:r>
              <a:rPr lang="ru-RU" sz="1600" dirty="0" smtClean="0">
                <a:latin typeface="BelZAGZ" pitchFamily="18" charset="0"/>
              </a:rPr>
              <a:t> </a:t>
            </a:r>
            <a:br>
              <a:rPr lang="ru-RU" sz="1600" dirty="0" smtClean="0">
                <a:latin typeface="BelZAGZ" pitchFamily="18" charset="0"/>
              </a:rPr>
            </a:br>
            <a:r>
              <a:rPr lang="ru-RU" sz="1600" dirty="0" smtClean="0">
                <a:latin typeface="BelZAGZ" pitchFamily="18" charset="0"/>
              </a:rPr>
              <a:t>К5з тим9сен си4а, </a:t>
            </a:r>
            <a:r>
              <a:rPr lang="ru-RU" sz="1600" dirty="0" err="1" smtClean="0">
                <a:latin typeface="BelZAGZ" pitchFamily="18" charset="0"/>
              </a:rPr>
              <a:t>Мостай</a:t>
            </a:r>
            <a:r>
              <a:rPr lang="ru-RU" sz="1600" dirty="0" smtClean="0">
                <a:latin typeface="Times New Roman" panose="02020603050405020304" pitchFamily="18" charset="0"/>
                <a:cs typeface="Times New Roman" panose="02020603050405020304" pitchFamily="18" charset="0"/>
              </a:rPr>
              <a:t>!</a:t>
            </a:r>
            <a:r>
              <a:rPr lang="ru-RU" sz="1600" dirty="0" smtClean="0"/>
              <a:t/>
            </a:r>
            <a:br>
              <a:rPr lang="ru-RU" sz="1600" dirty="0" smtClean="0"/>
            </a:br>
            <a:r>
              <a:rPr lang="ru-RU" sz="1600" dirty="0" smtClean="0"/>
              <a:t> </a:t>
            </a:r>
            <a:br>
              <a:rPr lang="ru-RU" sz="1600" dirty="0" smtClean="0"/>
            </a:br>
            <a:endParaRPr lang="ru-RU" sz="1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Габдулла</a:t>
            </a:r>
            <a:r>
              <a:rPr lang="ru-RU" dirty="0" smtClean="0"/>
              <a:t> Тукай (1886 – 1913)</a:t>
            </a:r>
            <a:endParaRPr lang="ru-RU" dirty="0"/>
          </a:p>
        </p:txBody>
      </p:sp>
      <p:pic>
        <p:nvPicPr>
          <p:cNvPr id="1028" name="Picture 4" descr="http://tukai.ismystar.ru/sait/images/funclub/px_tuqay_portrait.jpg"/>
          <p:cNvPicPr>
            <a:picLocks noChangeAspect="1" noChangeArrowheads="1"/>
          </p:cNvPicPr>
          <p:nvPr/>
        </p:nvPicPr>
        <p:blipFill>
          <a:blip r:embed="rId2"/>
          <a:srcRect/>
          <a:stretch>
            <a:fillRect/>
          </a:stretch>
        </p:blipFill>
        <p:spPr bwMode="auto">
          <a:xfrm>
            <a:off x="5000628" y="1495424"/>
            <a:ext cx="3238496" cy="4648220"/>
          </a:xfrm>
          <a:prstGeom prst="rect">
            <a:avLst/>
          </a:prstGeom>
          <a:noFill/>
        </p:spPr>
      </p:pic>
      <p:pic>
        <p:nvPicPr>
          <p:cNvPr id="1030" name="Picture 6" descr="http://sombel.ru/wp-content/gallery/bizelesh/tukay.jpg"/>
          <p:cNvPicPr>
            <a:picLocks noChangeAspect="1" noChangeArrowheads="1"/>
          </p:cNvPicPr>
          <p:nvPr/>
        </p:nvPicPr>
        <p:blipFill>
          <a:blip r:embed="rId3"/>
          <a:srcRect/>
          <a:stretch>
            <a:fillRect/>
          </a:stretch>
        </p:blipFill>
        <p:spPr bwMode="auto">
          <a:xfrm>
            <a:off x="1142976" y="1571612"/>
            <a:ext cx="3214710" cy="464347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400" dirty="0" smtClean="0"/>
              <a:t>«</a:t>
            </a:r>
            <a:r>
              <a:rPr lang="ru-RU" sz="2400" dirty="0" err="1" smtClean="0"/>
              <a:t>Тукайга</a:t>
            </a:r>
            <a:r>
              <a:rPr lang="ru-RU" sz="2400" dirty="0" smtClean="0"/>
              <a:t>»</a:t>
            </a:r>
            <a:endParaRPr lang="ru-RU" sz="2400" dirty="0"/>
          </a:p>
        </p:txBody>
      </p:sp>
      <p:sp>
        <p:nvSpPr>
          <p:cNvPr id="40961" name="Rectangle 1"/>
          <p:cNvSpPr>
            <a:spLocks noChangeArrowheads="1"/>
          </p:cNvSpPr>
          <p:nvPr/>
        </p:nvSpPr>
        <p:spPr bwMode="auto">
          <a:xfrm>
            <a:off x="1714480" y="1357298"/>
            <a:ext cx="3786214" cy="473975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Якты к5нг9 чыгып 0ит9 алмый</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К7мелеп калган шахтер шикелле,</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С5йг9н монологын с5йл9п бетми</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Тынып калган актер шикелле,</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Агуланган тынчу кара4гыда</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Янып бетми с7нг9н ш9м кебек,</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С9хр9д9ге язгы елга кебек</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Ташты </a:t>
            </a:r>
            <a:r>
              <a:rPr kumimoji="0" lang="tt-RU" sz="1400" b="0" i="1"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да ул, тынды яшь егет.</a:t>
            </a:r>
            <a:endParaRPr kumimoji="0" lang="ru-RU" sz="1400" b="0" i="1"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1"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Язгы кырау яфракларын б5рг9ч,</a:t>
            </a:r>
            <a:endParaRPr kumimoji="0" lang="ru-RU" sz="1400" b="0" i="1"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1"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Кин9т кен9 ши4г9н г5л кебек, </a:t>
            </a:r>
            <a:endParaRPr kumimoji="0" lang="ru-RU" sz="1400" b="0" i="1"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1"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Искелекне4 тынчу 8авасында</a:t>
            </a:r>
            <a:endParaRPr kumimoji="0" lang="ru-RU" sz="1400" b="0" i="1"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1"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Тыны бетеп 7лде яшь егет.</a:t>
            </a:r>
            <a:endParaRPr kumimoji="0" lang="ru-RU" sz="1400" b="0" i="1"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1"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Без, давыллар булып, к7гебезне</a:t>
            </a:r>
            <a:endParaRPr kumimoji="0" lang="ru-RU" sz="1400" b="0" i="1"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1"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Кара болытлардан тазарттык, </a:t>
            </a:r>
            <a:endParaRPr kumimoji="0" lang="ru-RU" sz="1400" b="0" i="1"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1"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Без - икенче туфан-</a:t>
            </a:r>
            <a:endParaRPr kumimoji="0" lang="ru-RU" sz="1400" b="0" i="1"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1"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)иребезне</a:t>
            </a:r>
            <a:endParaRPr kumimoji="0" lang="ru-RU" sz="1400" b="0" i="1"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1"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Искелект9н юып тазарттык.</a:t>
            </a:r>
            <a:endParaRPr kumimoji="0" lang="ru-RU" sz="1400" b="0" i="1"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1"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          Тукай 0ыры безне4 бел9н килде,</a:t>
            </a:r>
            <a:endParaRPr kumimoji="0" lang="ru-RU" sz="1400" b="0" i="1"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1"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)ыры ялкын аны4 б7ген д9,</a:t>
            </a:r>
            <a:endParaRPr kumimoji="0" lang="ru-RU" sz="1400" b="0" i="1"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1"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Тукай... ул бит безне4 якты йолдыз</a:t>
            </a:r>
            <a:endParaRPr kumimoji="0" lang="ru-RU" sz="1400" b="0" i="1"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1"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Поэзияне4 аяз к7генд9    </a:t>
            </a:r>
            <a:r>
              <a:rPr kumimoji="0" lang="tt-RU" sz="14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1938.</a:t>
            </a:r>
            <a:endParaRPr kumimoji="0" lang="tt-RU" sz="1400" b="0" i="1" u="none" strike="noStrike" cap="none" normalizeH="0" baseline="0" dirty="0" smtClean="0">
              <a:ln>
                <a:noFill/>
              </a:ln>
              <a:solidFill>
                <a:schemeClr val="tx1"/>
              </a:solidFill>
              <a:effectLst/>
              <a:latin typeface="Arial" pitchFamily="34" charset="0"/>
              <a:cs typeface="Arial" pitchFamily="34" charset="0"/>
            </a:endParaRPr>
          </a:p>
        </p:txBody>
      </p:sp>
      <p:pic>
        <p:nvPicPr>
          <p:cNvPr id="40963" name="Picture 3" descr="http://www.bimru.ru/images/article/2014/Tukai1(1).jpg"/>
          <p:cNvPicPr>
            <a:picLocks noChangeAspect="1" noChangeArrowheads="1"/>
          </p:cNvPicPr>
          <p:nvPr/>
        </p:nvPicPr>
        <p:blipFill>
          <a:blip r:embed="rId2"/>
          <a:srcRect/>
          <a:stretch>
            <a:fillRect/>
          </a:stretch>
        </p:blipFill>
        <p:spPr bwMode="auto">
          <a:xfrm>
            <a:off x="5362575" y="1643050"/>
            <a:ext cx="3781425" cy="4214842"/>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5058" name="Picture 2" descr="http://go3.imgsmail.ru/imgpreview?key=16b62114dc185375&amp;mb=imgdb_preview_1391"/>
          <p:cNvPicPr>
            <a:picLocks noChangeAspect="1" noChangeArrowheads="1"/>
          </p:cNvPicPr>
          <p:nvPr/>
        </p:nvPicPr>
        <p:blipFill>
          <a:blip r:embed="rId2"/>
          <a:srcRect/>
          <a:stretch>
            <a:fillRect/>
          </a:stretch>
        </p:blipFill>
        <p:spPr bwMode="auto">
          <a:xfrm>
            <a:off x="642910" y="857232"/>
            <a:ext cx="2324100" cy="1562100"/>
          </a:xfrm>
          <a:prstGeom prst="rect">
            <a:avLst/>
          </a:prstGeom>
          <a:noFill/>
        </p:spPr>
      </p:pic>
      <p:pic>
        <p:nvPicPr>
          <p:cNvPr id="45060" name="Picture 4" descr="http://www.ural.ru/gallery/logos/Dediushko.jpg"/>
          <p:cNvPicPr>
            <a:picLocks noChangeAspect="1" noChangeArrowheads="1"/>
          </p:cNvPicPr>
          <p:nvPr/>
        </p:nvPicPr>
        <p:blipFill>
          <a:blip r:embed="rId3"/>
          <a:srcRect/>
          <a:stretch>
            <a:fillRect/>
          </a:stretch>
        </p:blipFill>
        <p:spPr bwMode="auto">
          <a:xfrm>
            <a:off x="3143240" y="1428736"/>
            <a:ext cx="2381250" cy="1905000"/>
          </a:xfrm>
          <a:prstGeom prst="rect">
            <a:avLst/>
          </a:prstGeom>
          <a:noFill/>
        </p:spPr>
      </p:pic>
      <p:pic>
        <p:nvPicPr>
          <p:cNvPr id="45062" name="Picture 6" descr="http://www.stihi.ru/pics/2010/03/29/9169.jpg"/>
          <p:cNvPicPr>
            <a:picLocks noChangeAspect="1" noChangeArrowheads="1"/>
          </p:cNvPicPr>
          <p:nvPr/>
        </p:nvPicPr>
        <p:blipFill>
          <a:blip r:embed="rId4"/>
          <a:srcRect/>
          <a:stretch>
            <a:fillRect/>
          </a:stretch>
        </p:blipFill>
        <p:spPr bwMode="auto">
          <a:xfrm>
            <a:off x="5929322" y="857232"/>
            <a:ext cx="2428892" cy="2500330"/>
          </a:xfrm>
          <a:prstGeom prst="rect">
            <a:avLst/>
          </a:prstGeom>
          <a:noFill/>
        </p:spPr>
      </p:pic>
      <p:pic>
        <p:nvPicPr>
          <p:cNvPr id="45064" name="Picture 8" descr="http://img2.temavoronezh.ru/static/3f126a505d6e5349546dff30159d51d3/thumbs/media/news/4206/7a4d65a7ef9476c66e4f75a2fbc046a6.jpg/230x177.jpg"/>
          <p:cNvPicPr>
            <a:picLocks noChangeAspect="1" noChangeArrowheads="1"/>
          </p:cNvPicPr>
          <p:nvPr/>
        </p:nvPicPr>
        <p:blipFill>
          <a:blip r:embed="rId5"/>
          <a:srcRect/>
          <a:stretch>
            <a:fillRect/>
          </a:stretch>
        </p:blipFill>
        <p:spPr bwMode="auto">
          <a:xfrm>
            <a:off x="6286512" y="4357694"/>
            <a:ext cx="2190750" cy="1647825"/>
          </a:xfrm>
          <a:prstGeom prst="rect">
            <a:avLst/>
          </a:prstGeom>
          <a:noFill/>
        </p:spPr>
      </p:pic>
      <p:pic>
        <p:nvPicPr>
          <p:cNvPr id="45066" name="Picture 10" descr="http://fotointeres.ru/wp-content/uploads/2012/10/1350468118_0_703b6_c8d0f919_xl-720x540.jpg"/>
          <p:cNvPicPr>
            <a:picLocks noChangeAspect="1" noChangeArrowheads="1"/>
          </p:cNvPicPr>
          <p:nvPr/>
        </p:nvPicPr>
        <p:blipFill>
          <a:blip r:embed="rId6"/>
          <a:srcRect/>
          <a:stretch>
            <a:fillRect/>
          </a:stretch>
        </p:blipFill>
        <p:spPr bwMode="auto">
          <a:xfrm>
            <a:off x="928662" y="3929066"/>
            <a:ext cx="3214710" cy="2000264"/>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571480"/>
            <a:ext cx="7498080" cy="5357850"/>
          </a:xfrm>
        </p:spPr>
        <p:txBody>
          <a:bodyPr>
            <a:normAutofit fontScale="90000"/>
          </a:bodyPr>
          <a:lstStyle/>
          <a:p>
            <a:pPr algn="ctr"/>
            <a:r>
              <a:rPr lang="ru-RU" sz="4000" b="1" i="1" dirty="0" smtClean="0"/>
              <a:t/>
            </a:r>
            <a:br>
              <a:rPr lang="ru-RU" sz="4000" b="1" i="1" dirty="0" smtClean="0"/>
            </a:br>
            <a:r>
              <a:rPr lang="ru-RU" sz="4000" b="1" i="1" dirty="0" smtClean="0"/>
              <a:t/>
            </a:r>
            <a:br>
              <a:rPr lang="ru-RU" sz="4000" b="1" i="1" dirty="0" smtClean="0"/>
            </a:br>
            <a:r>
              <a:rPr lang="ru-RU" sz="4000" b="1" i="1" dirty="0" smtClean="0"/>
              <a:t>ТРОПЛАР</a:t>
            </a:r>
            <a:br>
              <a:rPr lang="ru-RU" sz="4000" b="1" i="1" dirty="0" smtClean="0"/>
            </a:br>
            <a:r>
              <a:rPr lang="ru-RU" sz="4000" b="1" i="1" dirty="0" smtClean="0"/>
              <a:t>- </a:t>
            </a:r>
            <a:r>
              <a:rPr lang="ru-RU" sz="4000" b="1" i="1" dirty="0" err="1" smtClean="0"/>
              <a:t>Чагыштыру</a:t>
            </a:r>
            <a:r>
              <a:rPr lang="ru-RU" sz="4000" b="1" i="1" dirty="0" smtClean="0"/>
              <a:t/>
            </a:r>
            <a:br>
              <a:rPr lang="ru-RU" sz="4000" b="1" i="1" dirty="0" smtClean="0"/>
            </a:br>
            <a:r>
              <a:rPr lang="ru-RU" sz="4000" b="1" i="1" dirty="0" smtClean="0"/>
              <a:t>-Метафора</a:t>
            </a:r>
            <a:br>
              <a:rPr lang="ru-RU" sz="4000" b="1" i="1" dirty="0" smtClean="0"/>
            </a:br>
            <a:r>
              <a:rPr lang="ru-RU" sz="4000" b="1" i="1" dirty="0" smtClean="0"/>
              <a:t>-Метонимия</a:t>
            </a:r>
            <a:br>
              <a:rPr lang="ru-RU" sz="4000" b="1" i="1" dirty="0" smtClean="0"/>
            </a:br>
            <a:r>
              <a:rPr lang="ru-RU" sz="4000" b="1" i="1" dirty="0" smtClean="0"/>
              <a:t>-Эпитет</a:t>
            </a:r>
            <a:br>
              <a:rPr lang="ru-RU" sz="4000" b="1" i="1" dirty="0" smtClean="0"/>
            </a:br>
            <a:r>
              <a:rPr lang="ru-RU" sz="4000" b="1" i="1" dirty="0" smtClean="0"/>
              <a:t>-аллегория</a:t>
            </a:r>
            <a:br>
              <a:rPr lang="ru-RU" sz="4000" b="1" i="1" dirty="0" smtClean="0"/>
            </a:br>
            <a:r>
              <a:rPr lang="ru-RU" sz="4000" b="1" i="1" dirty="0" smtClean="0"/>
              <a:t>-Гипербола</a:t>
            </a:r>
            <a:br>
              <a:rPr lang="ru-RU" sz="4000" b="1" i="1" dirty="0" smtClean="0"/>
            </a:br>
            <a:r>
              <a:rPr lang="ru-RU" sz="4000" b="1" i="1" dirty="0" smtClean="0"/>
              <a:t>-Литота</a:t>
            </a:r>
            <a:br>
              <a:rPr lang="ru-RU" sz="4000" b="1" i="1" dirty="0" smtClean="0"/>
            </a:br>
            <a:r>
              <a:rPr lang="ru-RU" sz="4000" b="1" i="1" dirty="0" smtClean="0"/>
              <a:t>-</a:t>
            </a:r>
            <a:r>
              <a:rPr lang="ru-RU" sz="4000" b="1" i="1" dirty="0" err="1" smtClean="0"/>
              <a:t>Сынландыру</a:t>
            </a:r>
            <a:r>
              <a:rPr lang="ru-RU" sz="4000" b="1" i="1" dirty="0" smtClean="0"/>
              <a:t> </a:t>
            </a:r>
            <a:r>
              <a:rPr lang="ru-RU" sz="4000" b="1" i="1" dirty="0" smtClean="0">
                <a:latin typeface="BelZAGZ" pitchFamily="18" charset="0"/>
              </a:rPr>
              <a:t> 8.б.</a:t>
            </a:r>
            <a:r>
              <a:rPr lang="ru-RU" b="1" i="1" dirty="0" smtClean="0"/>
              <a:t/>
            </a:r>
            <a:br>
              <a:rPr lang="ru-RU" b="1" i="1" dirty="0" smtClean="0"/>
            </a:br>
            <a:r>
              <a:rPr lang="ru-RU" b="1" i="1" dirty="0" smtClean="0"/>
              <a:t/>
            </a:r>
            <a:br>
              <a:rPr lang="ru-RU" b="1" i="1" dirty="0" smtClean="0"/>
            </a:br>
            <a:r>
              <a:rPr lang="ru-RU" b="1" i="1" dirty="0" smtClean="0"/>
              <a:t>-</a:t>
            </a:r>
            <a:endParaRPr lang="ru-RU" b="1" i="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45920" y="500042"/>
            <a:ext cx="6569418" cy="5072098"/>
          </a:xfrm>
        </p:spPr>
        <p:txBody>
          <a:bodyPr>
            <a:noAutofit/>
          </a:bodyPr>
          <a:lstStyle/>
          <a:p>
            <a:r>
              <a:rPr lang="tt-RU" sz="3200" dirty="0" smtClean="0">
                <a:latin typeface="BelZAGZ" pitchFamily="18" charset="0"/>
              </a:rPr>
              <a:t>---“Татар телене4 а4латмалы с7злеге”нд9 “туфан” с7зене4 5ч м9гън9се бирел9. Беренчесе дини мифологиял9рд9 кешел9рне4 г5на8лары 5чен барлык 0ан иясен 89лак итк9н зур су баскыны. Икенчесе – бик каты я4гыр, су ташкыны, су баскыны. %ченчесе – к7черелм9 м9гън9д9, ташкын, баскын – теге яки бу н9рс9не4 к7плеген а4лата-</a:t>
            </a:r>
            <a:endParaRPr lang="ru-RU" sz="3200" dirty="0">
              <a:latin typeface="BelZAGZ"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1986" name="Picture 2" descr="http://kazan24.ru/images/news/tukai_8_original.jpg"/>
          <p:cNvPicPr>
            <a:picLocks noChangeAspect="1" noChangeArrowheads="1"/>
          </p:cNvPicPr>
          <p:nvPr/>
        </p:nvPicPr>
        <p:blipFill>
          <a:blip r:embed="rId2"/>
          <a:srcRect/>
          <a:stretch>
            <a:fillRect/>
          </a:stretch>
        </p:blipFill>
        <p:spPr bwMode="auto">
          <a:xfrm>
            <a:off x="571472" y="1214422"/>
            <a:ext cx="2357454" cy="3571900"/>
          </a:xfrm>
          <a:prstGeom prst="rect">
            <a:avLst/>
          </a:prstGeom>
          <a:noFill/>
        </p:spPr>
      </p:pic>
      <p:pic>
        <p:nvPicPr>
          <p:cNvPr id="41988" name="Picture 4" descr="http://upload.wikimedia.org/wikipedia/tt/9/9d/Hadi_Taqtash.jpg"/>
          <p:cNvPicPr>
            <a:picLocks noChangeAspect="1" noChangeArrowheads="1"/>
          </p:cNvPicPr>
          <p:nvPr/>
        </p:nvPicPr>
        <p:blipFill>
          <a:blip r:embed="rId3"/>
          <a:srcRect/>
          <a:stretch>
            <a:fillRect/>
          </a:stretch>
        </p:blipFill>
        <p:spPr bwMode="auto">
          <a:xfrm>
            <a:off x="3214678" y="2500306"/>
            <a:ext cx="2071702" cy="3357586"/>
          </a:xfrm>
          <a:prstGeom prst="rect">
            <a:avLst/>
          </a:prstGeom>
          <a:noFill/>
        </p:spPr>
      </p:pic>
      <p:pic>
        <p:nvPicPr>
          <p:cNvPr id="41990" name="Picture 6" descr="http://kitaphane.tatarstan.ru/file/ht1.jpg"/>
          <p:cNvPicPr>
            <a:picLocks noChangeAspect="1" noChangeArrowheads="1"/>
          </p:cNvPicPr>
          <p:nvPr/>
        </p:nvPicPr>
        <p:blipFill>
          <a:blip r:embed="rId4"/>
          <a:srcRect/>
          <a:stretch>
            <a:fillRect/>
          </a:stretch>
        </p:blipFill>
        <p:spPr bwMode="auto">
          <a:xfrm>
            <a:off x="5857885" y="3429000"/>
            <a:ext cx="2857519" cy="34290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4000" dirty="0" smtClean="0"/>
              <a:t>«</a:t>
            </a:r>
            <a:r>
              <a:rPr lang="ru-RU" sz="4000" dirty="0" smtClean="0">
                <a:latin typeface="BelZAGZ" pitchFamily="18" charset="0"/>
              </a:rPr>
              <a:t>%ч </a:t>
            </a:r>
            <a:r>
              <a:rPr lang="ru-RU" sz="4000" dirty="0" err="1" smtClean="0">
                <a:latin typeface="BelZAGZ" pitchFamily="18" charset="0"/>
              </a:rPr>
              <a:t>тулпар</a:t>
            </a:r>
            <a:r>
              <a:rPr lang="ru-RU" sz="4000" dirty="0" smtClean="0">
                <a:latin typeface="BelZAGZ" pitchFamily="18" charset="0"/>
              </a:rPr>
              <a:t>»</a:t>
            </a:r>
            <a:endParaRPr lang="ru-RU" sz="4000" dirty="0"/>
          </a:p>
        </p:txBody>
      </p:sp>
      <p:sp>
        <p:nvSpPr>
          <p:cNvPr id="43009" name="Rectangle 1"/>
          <p:cNvSpPr>
            <a:spLocks noChangeArrowheads="1"/>
          </p:cNvSpPr>
          <p:nvPr/>
        </p:nvSpPr>
        <p:spPr bwMode="auto">
          <a:xfrm>
            <a:off x="0" y="1428737"/>
            <a:ext cx="9144000" cy="54784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t-RU" sz="1400" b="1" i="0"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“%ч тулпар”</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Татар Тукай, татар Такташ ,</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Татар Туфан. Тамаша</a:t>
            </a:r>
            <a:r>
              <a:rPr kumimoji="0" lang="tt-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Шушы затлар телем9 килс9,</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)аным к7кл9рг9 аша.</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Бу 5ч тулпар тартып 0ил9</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Татар рухы арбасын.</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Сикереп т5шм9с шул арбадан</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Татар, кайда бармасын,</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П9йгамб9рен сатмас милл9т </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(лл9 нинди хакларга.</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 (мма яман х9б9р – х9тер</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Кил9 безне4 якларга:</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Ч7п ыргыталар Тукайга,</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Таш аталар Такташка,</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Х5кем ит9л9р Туфанны</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Иман саткан Как башлар.</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Бу – халыкны4 тамырына</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Балта чабу т7гелме?</a:t>
            </a:r>
            <a:r>
              <a:rPr kumimoji="0" lang="tt-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Шундый х9лл9рг9 шак катып, </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Р9н0и башкорт к74еле.</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Татар Тукай, татар Такташ,</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Татар Туфан. </a:t>
            </a:r>
            <a:r>
              <a:rPr kumimoji="0" lang="tt-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Тамаша!</a:t>
            </a:r>
            <a:endParaRPr kumimoji="0" lang="ru-RU"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BelZAGZ" pitchFamily="18" charset="0"/>
                <a:ea typeface="Times New Roman" pitchFamily="18" charset="0"/>
                <a:cs typeface="Arial" pitchFamily="34" charset="0"/>
              </a:rPr>
              <a:t>Шушы затлар телем9 килс9,</a:t>
            </a:r>
            <a:endParaRPr kumimoji="0" lang="tt-RU" sz="1400" b="0" i="0" u="none" strike="noStrike" cap="none" normalizeH="0" baseline="0" dirty="0" smtClean="0">
              <a:ln>
                <a:noFill/>
              </a:ln>
              <a:solidFill>
                <a:schemeClr val="tx1"/>
              </a:solidFill>
              <a:effectLst/>
              <a:latin typeface="BelZAGZ"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tt-RU" sz="1400" b="0" i="0" u="none" strike="noStrike" cap="none" normalizeH="0" baseline="0" dirty="0" smtClean="0">
                <a:ln>
                  <a:noFill/>
                </a:ln>
                <a:solidFill>
                  <a:schemeClr val="tx1"/>
                </a:solidFill>
                <a:effectLst/>
                <a:latin typeface="BelZAGZ" pitchFamily="18" charset="0"/>
                <a:ea typeface="Times New Roman" pitchFamily="18" charset="0"/>
                <a:cs typeface="Times New Roman" pitchFamily="18" charset="0"/>
              </a:rPr>
              <a:t>)аным к7кл9рг9 аша.</a:t>
            </a:r>
            <a:r>
              <a:rPr kumimoji="0" lang="ru-RU" sz="800" b="0" i="0" u="none" strike="noStrike" cap="none" normalizeH="0" baseline="0" dirty="0" smtClean="0">
                <a:ln>
                  <a:noFill/>
                </a:ln>
                <a:solidFill>
                  <a:schemeClr val="tx1"/>
                </a:solidFill>
                <a:effectLst/>
                <a:latin typeface="Arial" pitchFamily="34"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Тулпар</a:t>
            </a:r>
            <a:endParaRPr lang="ru-RU" dirty="0"/>
          </a:p>
        </p:txBody>
      </p:sp>
      <p:pic>
        <p:nvPicPr>
          <p:cNvPr id="46082" name="Picture 2" descr="http://www.mega-mir.com/upload/medialibrary/b89/oaymnuqfkjxjlgqtjxbnqoymwe%20htbwepxcbl.jpg"/>
          <p:cNvPicPr>
            <a:picLocks noChangeAspect="1" noChangeArrowheads="1"/>
          </p:cNvPicPr>
          <p:nvPr/>
        </p:nvPicPr>
        <p:blipFill>
          <a:blip r:embed="rId2"/>
          <a:srcRect/>
          <a:stretch>
            <a:fillRect/>
          </a:stretch>
        </p:blipFill>
        <p:spPr bwMode="auto">
          <a:xfrm>
            <a:off x="2357422" y="1785926"/>
            <a:ext cx="5143536" cy="428625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295</TotalTime>
  <Words>335</Words>
  <Application>Microsoft Office PowerPoint</Application>
  <PresentationFormat>Экран (4:3)</PresentationFormat>
  <Paragraphs>62</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Солнцестояние</vt:lpstr>
      <vt:lpstr>«Шушы затлар телем9 килс9, )аным к7кл9рг9 аша»                            М.К9рим</vt:lpstr>
      <vt:lpstr>Габдулла Тукай (1886 – 1913)</vt:lpstr>
      <vt:lpstr>«Тукайга»</vt:lpstr>
      <vt:lpstr>Презентация PowerPoint</vt:lpstr>
      <vt:lpstr>  ТРОПЛАР - Чагыштыру -Метафора -Метонимия -Эпитет -аллегория -Гипербола -Литота -Сынландыру  8.б.  -</vt:lpstr>
      <vt:lpstr>---“Татар телене4 а4латмалы с7злеге”нд9 “туфан” с7зене4 5ч м9гън9се бирел9. Беренчесе дини мифологиял9рд9 кешел9рне4 г5на8лары 5чен барлык 0ан иясен 89лак итк9н зур су баскыны. Икенчесе – бик каты я4гыр, су ташкыны, су баскыны. %ченчесе – к7черелм9 м9гън9д9, ташкын, баскын – теге яки бу н9рс9не4 к7плеген а4лата-</vt:lpstr>
      <vt:lpstr>Презентация PowerPoint</vt:lpstr>
      <vt:lpstr>«%ч тулпар»</vt:lpstr>
      <vt:lpstr>Тулпар</vt:lpstr>
      <vt:lpstr>- «Тамырга балта чабу»   -)аным к7кл9рг9 аша </vt:lpstr>
      <vt:lpstr>Сандугачка ниг9 буй – сын, Н9рс9г9 а4а биз9к? Та4да бер сайрап 0иб9рс9, Биш кат 5зел9 7з9к.   Шагыйрьг9 ниг9 чин кир9к, Н9рс9г9 а4а титул? Патшалар ятлап алырлык Шигырьл9р яза бит ул. 1938 </vt:lpstr>
      <vt:lpstr>«…Т5н. Кел9ш тын»</vt:lpstr>
      <vt:lpstr>Презентация PowerPoint</vt:lpstr>
      <vt:lpstr>Роберт Ми4нуллин 89м  Ф9рид9 Кудашева</vt:lpstr>
      <vt:lpstr>«К5з тим9сен си4а, Мостай»-  Сикс9нне4 син аръягында. Килг9н сине4 бар ягы4 да: М9х9бб9т, акыл уты да, )ыр уты да бар 0аны4да.  К7з тим9сен си4а, Мостай!   Син бит  т7гел башкорт кына, Т7гел татар гына да син. Хакларын 89м нахакларын К7п ишетте4 шу4а да син…   С7з тим9сен си4а, Мостай!   Озын – озак  - гомерл9ре4, Алда да – гомер 7рл9ре4. С7ндерми тот гомере4не4 К5зге кызу к7мерл9рен…   К5з тим9сен си4а, Мостай!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«Шушы затлар телем9 килс9, )аным к7кл9рг9 аша»                            М.К9рим</dc:title>
  <dc:creator>дом</dc:creator>
  <cp:lastModifiedBy>Директор</cp:lastModifiedBy>
  <cp:revision>30</cp:revision>
  <dcterms:created xsi:type="dcterms:W3CDTF">2015-02-16T05:17:52Z</dcterms:created>
  <dcterms:modified xsi:type="dcterms:W3CDTF">2016-03-23T15:42:49Z</dcterms:modified>
</cp:coreProperties>
</file>