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0" autoAdjust="0"/>
    <p:restoredTop sz="94660"/>
  </p:normalViewPr>
  <p:slideViewPr>
    <p:cSldViewPr>
      <p:cViewPr varScale="1">
        <p:scale>
          <a:sx n="65" d="100"/>
          <a:sy n="65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6;&#1085;&#1089;\Downloads\&#1056;&#1030;%20&#1056;&#8220;&#1056;&#1109;&#1057;&#1027;&#1057;&#8218;&#1057;&#1039;&#1057;&#8230;%20&#1057;&#1107;%20&#1057;&#1027;&#1056;&#1108;&#1056;&#176;&#1056;&#183;&#1056;&#1108;&#1056;&#1105;%20-%20&#1056;&#1119;&#1057;&#1026;&#1056;&#1105;&#1057;&#8230;&#1056;&#1109;&#1056;&#1169;&#1056;&#1105;&#1057;&#8218;&#1056;&#181;%20&#1056;&#1030;%20&#1056;&#1110;&#1056;&#1109;&#1057;&#1027;&#1057;&#8218;&#1056;&#1105;%20&#1056;&#1108;%20&#1056;&#1029;&#1056;&#176;&#1056;&#1112;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І Р“РѕСЃС‚СЏС… Сѓ СЃРєР°Р·РєРё - РџСЂРёС…РѕРґРёС‚Рµ РІ РіРѕСЃС‚Рё Рє РЅР°Рј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8172400" y="6165304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260648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28575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в младшей группе</a:t>
            </a:r>
          </a:p>
          <a:p>
            <a:pPr algn="ctr"/>
            <a:r>
              <a:rPr lang="ru-RU" sz="3600" b="1" dirty="0" smtClean="0">
                <a:ln w="28575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«Сказка всегда с нами»</a:t>
            </a:r>
            <a:endParaRPr lang="ru-RU" sz="3600" b="1" dirty="0">
              <a:ln w="28575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</a:t>
            </a:r>
            <a:r>
              <a:rPr lang="ru-RU" sz="2000" b="1" u="sng" dirty="0" smtClean="0"/>
              <a:t>проекта</a:t>
            </a:r>
            <a:r>
              <a:rPr lang="ru-RU" sz="2000" u="sng" dirty="0" smtClean="0"/>
              <a:t>: </a:t>
            </a:r>
            <a:r>
              <a:rPr lang="ru-RU" sz="2000" i="1" dirty="0" smtClean="0"/>
              <a:t>Художественно – эстетический</a:t>
            </a:r>
          </a:p>
          <a:p>
            <a:r>
              <a:rPr lang="ru-RU" sz="2000" b="1" u="sng" dirty="0" smtClean="0"/>
              <a:t>По составу </a:t>
            </a:r>
            <a:r>
              <a:rPr lang="ru-RU" sz="2000" b="1" u="sng" dirty="0" err="1" smtClean="0"/>
              <a:t>участнико</a:t>
            </a:r>
            <a:r>
              <a:rPr lang="ru-RU" sz="2000" b="1" u="sng" dirty="0" smtClean="0"/>
              <a:t> </a:t>
            </a:r>
            <a:r>
              <a:rPr lang="ru-RU" sz="2000" u="sng" dirty="0" smtClean="0"/>
              <a:t>: </a:t>
            </a:r>
            <a:r>
              <a:rPr lang="ru-RU" sz="2000" i="1" dirty="0" smtClean="0"/>
              <a:t>Коллективный проект</a:t>
            </a:r>
            <a:r>
              <a:rPr lang="ru-RU" sz="2000" dirty="0" smtClean="0"/>
              <a:t>(дети, воспитатели ,  родители)</a:t>
            </a:r>
          </a:p>
          <a:p>
            <a:r>
              <a:rPr lang="ru-RU" sz="2000" b="1" u="sng" dirty="0" smtClean="0"/>
              <a:t>По продолжительности </a:t>
            </a:r>
            <a:r>
              <a:rPr lang="ru-RU" sz="2000" u="sng" dirty="0" smtClean="0"/>
              <a:t>: </a:t>
            </a:r>
            <a:r>
              <a:rPr lang="ru-RU" sz="2000" i="1" dirty="0" smtClean="0"/>
              <a:t>Краткосрочный (2 недели)</a:t>
            </a:r>
            <a:endParaRPr lang="ru-RU" sz="20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708920"/>
            <a:ext cx="864096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</a:t>
            </a:r>
          </a:p>
          <a:p>
            <a:pPr algn="ctr"/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прекрасное творение искусства. Социальная, художественная и педагогическая ценность народных сказок несомненна и общепризнанна.</a:t>
            </a:r>
          </a:p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Русская народная сказка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это почва, имеющая неограниченные развивающие и воспитывающие возможности. Она вводит детей в круг необыкновенных событий, превращений, происходящих с их героями, выражает глубокие моральные идеи, учит доброму отношению к людям, показывает высокие чувства и стремления.</a:t>
            </a:r>
          </a:p>
          <a:p>
            <a:pPr algn="just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Сказка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 человека жить, вселяет в него оптимизм, веру в торжество добра и справедливости. За вымыслом скрываются реальные человеческие отношения. Отсюда и идет огромное воспитательное значение сказки. </a:t>
            </a:r>
          </a:p>
          <a:p>
            <a:pPr algn="just"/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 проблемы: </a:t>
            </a:r>
          </a:p>
          <a:p>
            <a:pPr algn="ctr"/>
            <a:endParaRPr lang="ru-RU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знают мало русских народных сказок.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476672"/>
            <a:ext cx="8352928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Формирование у детей представлений о русских народных   сказке через различные виды деятельности.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dirty="0" smtClean="0"/>
              <a:t>закрепить знание содержания сказок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сформировать желание быть похожими на положительных героев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развивать умения передавать образ сказочного героя речью, движениями, жестами, мимикой.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вызывать желание создавать сказку своими руками через рисование и лепку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воспитывать интерес к сказкам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прививать детям правила безопасного поведения на  примере сказок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56992"/>
            <a:ext cx="88924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Предполагаемый результат:   </a:t>
            </a:r>
            <a:r>
              <a:rPr lang="ru-RU" dirty="0" smtClean="0"/>
              <a:t>Дети познакомятся со многими русскими народными сказками, будут знать их содержание. Научатся в играх – драматизациях, кукольных театрах, настольных театрах передавать своего героя. Привлечение родителей к дальнейшему участию в мероприятиях группы (конкурсы рисунков, пополнение развивающей среды и т. д.)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/>
              <a:t>Игровая мотивация: </a:t>
            </a:r>
            <a:r>
              <a:rPr lang="ru-RU" dirty="0" smtClean="0"/>
              <a:t>Во время ознакомления детей с художественной литературой, через приход сказочных персонажей знакомить детей с русскими народными сказками (кто пишет р.н. с., кто их передаёт из поколения в поколение) - названиями, содержанием, обсуждением героев сказок, выделяя положительные и отрицательные черты.</a:t>
            </a:r>
          </a:p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0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проекта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692696"/>
            <a:ext cx="45365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Беседы:</a:t>
            </a:r>
          </a:p>
          <a:p>
            <a:pPr>
              <a:buFontTx/>
              <a:buChar char="-"/>
            </a:pPr>
            <a:r>
              <a:rPr lang="ru-RU" sz="2000" dirty="0" smtClean="0"/>
              <a:t>«Кто пишет сказки?»</a:t>
            </a:r>
          </a:p>
          <a:p>
            <a:pPr>
              <a:buFontTx/>
              <a:buChar char="-"/>
            </a:pPr>
            <a:r>
              <a:rPr lang="ru-RU" sz="2000" dirty="0" smtClean="0"/>
              <a:t> «Чему нас учат сказки?»</a:t>
            </a:r>
          </a:p>
          <a:p>
            <a:pPr>
              <a:buFontTx/>
              <a:buChar char="-"/>
            </a:pPr>
            <a:r>
              <a:rPr lang="ru-RU" sz="2000" dirty="0" smtClean="0"/>
              <a:t> «Кто пришел к нам в дом» на примере сказки«Волк и семеро козлят».</a:t>
            </a:r>
          </a:p>
          <a:p>
            <a:r>
              <a:rPr lang="ru-RU" sz="2000" dirty="0" smtClean="0"/>
              <a:t> - «Нужно ли слушаться взрослых» на примере сказки «Сестрица </a:t>
            </a:r>
            <a:r>
              <a:rPr lang="ru-RU" sz="2000" dirty="0" err="1" smtClean="0"/>
              <a:t>Алёнушка</a:t>
            </a:r>
            <a:r>
              <a:rPr lang="ru-RU" sz="2000" dirty="0" smtClean="0"/>
              <a:t> и братец Иванушка»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356992"/>
            <a:ext cx="31683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i="1" dirty="0" smtClean="0"/>
              <a:t> </a:t>
            </a:r>
            <a:r>
              <a:rPr lang="ru-RU" sz="2000" b="1" i="1" dirty="0" smtClean="0"/>
              <a:t>Игра</a:t>
            </a:r>
            <a:r>
              <a:rPr lang="ru-RU" sz="2000" i="1" dirty="0" smtClean="0"/>
              <a:t> </a:t>
            </a:r>
            <a:r>
              <a:rPr lang="ru-RU" sz="2000" dirty="0" smtClean="0"/>
              <a:t>«Пальчиковый театр».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/>
              <a:t> Игра – драматизация сказки </a:t>
            </a:r>
            <a:endParaRPr lang="ru-RU" sz="2000" dirty="0" smtClean="0"/>
          </a:p>
          <a:p>
            <a:r>
              <a:rPr lang="ru-RU" sz="2000" dirty="0" smtClean="0"/>
              <a:t>(« Репка», «Курочка ряба», «Теремок»)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000" b="1" i="1" dirty="0" smtClean="0"/>
              <a:t>Настольный театр</a:t>
            </a:r>
          </a:p>
          <a:p>
            <a:r>
              <a:rPr lang="ru-RU" sz="2000" b="1" i="1" dirty="0" smtClean="0"/>
              <a:t> </a:t>
            </a:r>
            <a:endParaRPr lang="ru-RU" sz="20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877272"/>
            <a:ext cx="2757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Мои любимые сказки»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836712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Рисование</a:t>
            </a:r>
          </a:p>
          <a:p>
            <a:pPr algn="ctr"/>
            <a:r>
              <a:rPr lang="ru-RU" dirty="0" smtClean="0"/>
              <a:t>- «Разукрась героя сказки» (раскраски)</a:t>
            </a:r>
          </a:p>
          <a:p>
            <a:pPr algn="ctr"/>
            <a:r>
              <a:rPr lang="ru-RU" dirty="0" smtClean="0"/>
              <a:t>- «Петушок – золотой гребешок» (рисование ладошками)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2924944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Лепка</a:t>
            </a: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«Теремок» (коллективная лепка)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47656" y="4149080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Настольные игры:</a:t>
            </a:r>
          </a:p>
          <a:p>
            <a:pPr>
              <a:buFontTx/>
              <a:buChar char="-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«Из какой мы сказки»</a:t>
            </a:r>
          </a:p>
          <a:p>
            <a:pPr>
              <a:buFontTx/>
              <a:buChar char="-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«Любимые сказки»</a:t>
            </a:r>
          </a:p>
          <a:p>
            <a:pPr>
              <a:buFontTx/>
              <a:buChar char="-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«Сложи сказку» (кубики)</a:t>
            </a:r>
          </a:p>
          <a:p>
            <a:pPr>
              <a:buFontTx/>
              <a:buChar char="-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«Узнай героев  сказки по тени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916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Совместная работа с родителями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пальчикового театра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836712"/>
            <a:ext cx="33438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Пополнение книжного уголка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книгами с русскими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народными сказками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5733256"/>
            <a:ext cx="3717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Совместное рисование с детьми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Герои любимых сказок»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3645024"/>
            <a:ext cx="2828928" cy="2121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700808"/>
            <a:ext cx="285288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днс\Desktop\Новая папка\IMG_20170530_0901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1916832"/>
            <a:ext cx="2016224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491</Words>
  <Application>Microsoft Office PowerPoint</Application>
  <PresentationFormat>Экран (4:3)</PresentationFormat>
  <Paragraphs>56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41</cp:revision>
  <dcterms:created xsi:type="dcterms:W3CDTF">2017-05-29T10:51:44Z</dcterms:created>
  <dcterms:modified xsi:type="dcterms:W3CDTF">2018-01-29T14:06:57Z</dcterms:modified>
</cp:coreProperties>
</file>