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9" r:id="rId11"/>
    <p:sldId id="268" r:id="rId12"/>
    <p:sldId id="270" r:id="rId13"/>
    <p:sldId id="267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Совместное мероприятие  для детей средней группы с  родителями.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Творческая мастерская 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«Овощная тарелочка».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i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: Рязанова Т.А. </a:t>
            </a:r>
            <a:br>
              <a:rPr lang="ru-RU" dirty="0" smtClean="0"/>
            </a:br>
            <a:r>
              <a:rPr lang="ru-RU" dirty="0" smtClean="0"/>
              <a:t>МДОУ  «Д/с №55»</a:t>
            </a:r>
            <a:br>
              <a:rPr lang="ru-RU" dirty="0" smtClean="0"/>
            </a:br>
            <a:r>
              <a:rPr lang="ru-RU" dirty="0" smtClean="0"/>
              <a:t>г. Ухта , 2017г.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91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Удивительный вкус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268760"/>
            <a:ext cx="8280920" cy="5184576"/>
          </a:xfr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8641080" y="160020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30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 вкусно-то как)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00200"/>
            <a:ext cx="4176464" cy="485313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28800"/>
            <a:ext cx="4104456" cy="4824536"/>
          </a:xfrm>
        </p:spPr>
      </p:pic>
    </p:spTree>
    <p:extLst>
      <p:ext uri="{BB962C8B-B14F-4D97-AF65-F5344CB8AC3E}">
        <p14:creationId xmlns:p14="http://schemas.microsoft.com/office/powerpoint/2010/main" val="22493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Совместная деятельность.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00200"/>
            <a:ext cx="4176464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00200"/>
            <a:ext cx="4032448" cy="4525963"/>
          </a:xfrm>
        </p:spPr>
      </p:pic>
    </p:spTree>
    <p:extLst>
      <p:ext uri="{BB962C8B-B14F-4D97-AF65-F5344CB8AC3E}">
        <p14:creationId xmlns:p14="http://schemas.microsoft.com/office/powerpoint/2010/main" val="39021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Вот такие шедевры у нас получились.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628800"/>
            <a:ext cx="4224585" cy="470912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28800"/>
            <a:ext cx="4176464" cy="4741987"/>
          </a:xfrm>
        </p:spPr>
      </p:pic>
    </p:spTree>
    <p:extLst>
      <p:ext uri="{BB962C8B-B14F-4D97-AF65-F5344CB8AC3E}">
        <p14:creationId xmlns:p14="http://schemas.microsoft.com/office/powerpoint/2010/main" val="281714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         СПАСИБО ЗА ВНИМАНИЕ.</a:t>
            </a:r>
            <a:endParaRPr lang="ru-RU" sz="2400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2288" y="980727"/>
            <a:ext cx="5486400" cy="3746847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        До новых встреч!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2413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Autofit/>
          </a:bodyPr>
          <a:lstStyle/>
          <a:p>
            <a:r>
              <a:rPr lang="ru-RU" sz="1400" i="1" u="sng" dirty="0"/>
              <a:t>Участники</a:t>
            </a:r>
            <a:r>
              <a:rPr lang="ru-RU" sz="1400" i="1" dirty="0" smtClean="0"/>
              <a:t>:  </a:t>
            </a:r>
            <a:r>
              <a:rPr lang="ru-RU" sz="1400" dirty="0"/>
              <a:t>дети средней группы, их родители, воспитатели</a:t>
            </a:r>
            <a:r>
              <a:rPr lang="ru-RU" sz="1400" i="1" dirty="0"/>
              <a:t>.</a:t>
            </a:r>
            <a:endParaRPr lang="ru-RU" sz="1400" dirty="0"/>
          </a:p>
          <a:p>
            <a:r>
              <a:rPr lang="ru-RU" sz="1400" b="1" i="1" u="sng" dirty="0"/>
              <a:t/>
            </a:r>
            <a:br>
              <a:rPr lang="ru-RU" sz="1400" b="1" i="1" u="sng" dirty="0"/>
            </a:br>
            <a:r>
              <a:rPr lang="ru-RU" sz="1400" b="1" i="1" u="sng" dirty="0"/>
              <a:t>Цель</a:t>
            </a:r>
            <a:r>
              <a:rPr lang="ru-RU" sz="1400" b="1" i="1" dirty="0"/>
              <a:t>:</a:t>
            </a:r>
            <a:r>
              <a:rPr lang="ru-RU" sz="1400" i="1" dirty="0"/>
              <a:t>  </a:t>
            </a:r>
            <a:r>
              <a:rPr lang="ru-RU" sz="1400" dirty="0"/>
              <a:t>создание условий для участия родителей в образовательной деятельности дошкольного учреждения; приобщение детей  к социокультурным нормам, традициям.</a:t>
            </a:r>
          </a:p>
          <a:p>
            <a:r>
              <a:rPr lang="ru-RU" sz="1400" b="1" i="1" u="sng" dirty="0"/>
              <a:t>Задачи </a:t>
            </a:r>
            <a:endParaRPr lang="ru-RU" sz="1400" dirty="0"/>
          </a:p>
          <a:p>
            <a:r>
              <a:rPr lang="ru-RU" sz="1400" i="1" u="sng" dirty="0" smtClean="0"/>
              <a:t>Для </a:t>
            </a:r>
            <a:r>
              <a:rPr lang="ru-RU" sz="1400" i="1" u="sng" dirty="0"/>
              <a:t>детей</a:t>
            </a:r>
            <a:r>
              <a:rPr lang="ru-RU" sz="1400" i="1" dirty="0"/>
              <a:t>:</a:t>
            </a:r>
            <a:endParaRPr lang="ru-RU" sz="1400" dirty="0"/>
          </a:p>
          <a:p>
            <a:pPr lvl="0"/>
            <a:r>
              <a:rPr lang="ru-RU" sz="1400" dirty="0"/>
              <a:t>Воспитывать у детей умение вести себя в команде, показывать значение овощей  для здоровья человека;</a:t>
            </a:r>
          </a:p>
          <a:p>
            <a:pPr lvl="0"/>
            <a:r>
              <a:rPr lang="ru-RU" sz="1400" dirty="0"/>
              <a:t>Формировать элементарные представления о здоровье,  о пользе витаминов, пробуждать стремление быть здоровым; помочь осознать, что болеть – это плохо;</a:t>
            </a:r>
          </a:p>
          <a:p>
            <a:pPr lvl="0"/>
            <a:r>
              <a:rPr lang="ru-RU" sz="1400" dirty="0"/>
              <a:t>Обогащать и развивать словарный запас детей;</a:t>
            </a:r>
          </a:p>
          <a:p>
            <a:pPr lvl="0"/>
            <a:r>
              <a:rPr lang="ru-RU" sz="1400" dirty="0"/>
              <a:t>Воспитывать чувство дружбы, коллективизма;</a:t>
            </a:r>
          </a:p>
          <a:p>
            <a:pPr lvl="0"/>
            <a:r>
              <a:rPr lang="ru-RU" sz="1400" dirty="0"/>
              <a:t>Развивать коммуникативные качества, умение общаться с людьми в различных ситуациях, обращаться с вопросами к взрослым и сверстникам.</a:t>
            </a:r>
          </a:p>
          <a:p>
            <a:r>
              <a:rPr lang="ru-RU" sz="1400" i="1" u="sng" dirty="0" smtClean="0"/>
              <a:t>Для </a:t>
            </a:r>
            <a:r>
              <a:rPr lang="ru-RU" sz="1400" i="1" u="sng" dirty="0"/>
              <a:t>родителей</a:t>
            </a:r>
            <a:r>
              <a:rPr lang="ru-RU" sz="1400" i="1" dirty="0"/>
              <a:t>:</a:t>
            </a:r>
            <a:endParaRPr lang="ru-RU" sz="1400" dirty="0"/>
          </a:p>
          <a:p>
            <a:pPr lvl="0"/>
            <a:r>
              <a:rPr lang="ru-RU" sz="1400" dirty="0"/>
              <a:t>Создание в семье благоприятных условий для развития ребёнка, с учетом опыта детей приобретенного в детском саду;</a:t>
            </a:r>
          </a:p>
          <a:p>
            <a:pPr lvl="0"/>
            <a:r>
              <a:rPr lang="ru-RU" sz="1400" dirty="0"/>
              <a:t>Развитие совместного творчества родителей и детей;</a:t>
            </a:r>
          </a:p>
          <a:p>
            <a:pPr lvl="0"/>
            <a:r>
              <a:rPr lang="ru-RU" sz="1400" dirty="0"/>
              <a:t>Помочь родителям увидеть в ребёнке личность, уважать его мнение, обсуждать с ним предстоящую работу;</a:t>
            </a:r>
          </a:p>
          <a:p>
            <a:pPr lvl="0"/>
            <a:r>
              <a:rPr lang="ru-RU" sz="1400" dirty="0"/>
              <a:t>Заинтересовать родителей жизнью группы, вызвать желание участвовать в ней.</a:t>
            </a:r>
          </a:p>
          <a:p>
            <a:r>
              <a:rPr lang="ru-RU" sz="1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0075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Ход мероприятия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       Гости  </a:t>
            </a:r>
            <a:r>
              <a:rPr lang="ru-RU" dirty="0"/>
              <a:t>заходят по  пригласительным  билетам и  занимают приготовленные места. Дети садятся  в переднем ряду перед родителями.</a:t>
            </a:r>
            <a:br>
              <a:rPr lang="ru-RU" dirty="0"/>
            </a:br>
            <a:r>
              <a:rPr lang="ru-RU" b="1" dirty="0"/>
              <a:t>     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Ведущий</a:t>
            </a:r>
            <a:r>
              <a:rPr lang="ru-RU" b="1" dirty="0"/>
              <a:t>:</a:t>
            </a:r>
            <a:r>
              <a:rPr lang="ru-RU" dirty="0"/>
              <a:t> О пользе овощей  знают все. Их биологическая ценность для организма неоспорима. Овощи  не обладают большой энергетической ценностью,  но являются источником клетчатки и поставщиками  важнейших нутриентов,  от которых напрямую зависит здоровье человека. Кроме того, овощи  имеют превосходный вкус и аромат, никакая другая еда не приносит большего удовольствия и пользы. Это настоящий подарок природы, позволяющий обеспечить организм жизненно необходимыми полезными веществами.</a:t>
            </a:r>
            <a:br>
              <a:rPr lang="ru-RU" dirty="0"/>
            </a:br>
            <a:r>
              <a:rPr lang="ru-RU" dirty="0" smtClean="0"/>
              <a:t>        Сегодня </a:t>
            </a:r>
            <a:r>
              <a:rPr lang="ru-RU" dirty="0"/>
              <a:t>наша встреча посвящена именно овощам.</a:t>
            </a:r>
          </a:p>
        </p:txBody>
      </p:sp>
    </p:spTree>
    <p:extLst>
      <p:ext uri="{BB962C8B-B14F-4D97-AF65-F5344CB8AC3E}">
        <p14:creationId xmlns:p14="http://schemas.microsoft.com/office/powerpoint/2010/main" val="381536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u="sng" dirty="0"/>
              <a:t>«Овощная  викторина»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/>
              <a:t> </a:t>
            </a:r>
          </a:p>
          <a:p>
            <a:r>
              <a:rPr lang="ru-RU" sz="8000" dirty="0"/>
              <a:t>     Вопросы викторины ведущий задаёт сразу всем, а правильно ответивший получает мини-приз – фишку.</a:t>
            </a:r>
          </a:p>
          <a:p>
            <a:r>
              <a:rPr lang="ru-RU" sz="8000" u="sng" dirty="0"/>
              <a:t>Вопросы викторины:</a:t>
            </a:r>
            <a:endParaRPr lang="ru-RU" sz="8000" dirty="0"/>
          </a:p>
          <a:p>
            <a:r>
              <a:rPr lang="ru-RU" sz="8000" dirty="0"/>
              <a:t>- Как называются тушёные овощи? (рагу)</a:t>
            </a:r>
          </a:p>
          <a:p>
            <a:r>
              <a:rPr lang="ru-RU" sz="8000" dirty="0"/>
              <a:t>- Овощ, который очень любят зайцы? (морковь)</a:t>
            </a:r>
          </a:p>
          <a:p>
            <a:r>
              <a:rPr lang="ru-RU" sz="8000" dirty="0"/>
              <a:t>- Любимые овощи козы? (капуста)</a:t>
            </a:r>
          </a:p>
          <a:p>
            <a:r>
              <a:rPr lang="ru-RU" sz="8000" dirty="0"/>
              <a:t>-Какой овощ посадил дед и не мог один вытянуть? (репка)</a:t>
            </a:r>
          </a:p>
          <a:p>
            <a:r>
              <a:rPr lang="ru-RU" sz="8000" dirty="0"/>
              <a:t>- Назовите  самую «овощную» сказку, среди персонажей которой есть Синьор Помидор? (</a:t>
            </a:r>
            <a:r>
              <a:rPr lang="ru-RU" sz="8000" dirty="0" err="1"/>
              <a:t>Джанни</a:t>
            </a:r>
            <a:r>
              <a:rPr lang="ru-RU" sz="8000" dirty="0"/>
              <a:t> </a:t>
            </a:r>
            <a:r>
              <a:rPr lang="ru-RU" sz="8000" dirty="0" err="1"/>
              <a:t>Родари</a:t>
            </a:r>
            <a:r>
              <a:rPr lang="ru-RU" sz="8000" dirty="0"/>
              <a:t> «Приключения </a:t>
            </a:r>
            <a:r>
              <a:rPr lang="ru-RU" sz="8000" dirty="0" err="1" smtClean="0"/>
              <a:t>Чиполлино</a:t>
            </a:r>
            <a:r>
              <a:rPr lang="ru-RU" sz="8000" dirty="0"/>
              <a:t>»)</a:t>
            </a:r>
          </a:p>
          <a:p>
            <a:r>
              <a:rPr lang="ru-RU" sz="8000" dirty="0"/>
              <a:t>- Какой овощ даёт стрелку? (лук)</a:t>
            </a:r>
          </a:p>
          <a:p>
            <a:r>
              <a:rPr lang="ru-RU" sz="8000" dirty="0"/>
              <a:t>- Какой овощ в сказке смог превратиться в карету? (тыква)</a:t>
            </a:r>
          </a:p>
          <a:p>
            <a:r>
              <a:rPr lang="ru-RU" sz="8000" dirty="0"/>
              <a:t>-Какой овощ даёт цвет винегрету и борщу? (свёкла)</a:t>
            </a:r>
          </a:p>
          <a:p>
            <a:pPr marL="0" indent="0">
              <a:buNone/>
            </a:pPr>
            <a:r>
              <a:rPr lang="ru-RU" sz="8000" dirty="0"/>
              <a:t>  </a:t>
            </a:r>
            <a:br>
              <a:rPr lang="ru-RU" sz="8000" dirty="0"/>
            </a:b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4573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u="sng" dirty="0"/>
              <a:t>«Лучший дегустатор»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Ставками на Аукционе являются ответы детей на вопросы распорядителя аукциона. </a:t>
            </a:r>
          </a:p>
          <a:p>
            <a:r>
              <a:rPr lang="ru-RU" dirty="0"/>
              <a:t>     Реквизит: корзина, овощи. </a:t>
            </a:r>
          </a:p>
          <a:p>
            <a:r>
              <a:rPr lang="ru-RU" dirty="0"/>
              <a:t>Дети отгадывают овощи  по описанию, кто отгадал – получает овощ. Те, кто уже получил лот, больше  в аукционе не участвуют. Они  могут быть консультантами у других детей. В случае затруднения при ответе, распорядитель  сообщает дополнительные сведения, помогающие участникам правильно сделать ставку.</a:t>
            </a:r>
          </a:p>
        </p:txBody>
      </p:sp>
    </p:spTree>
    <p:extLst>
      <p:ext uri="{BB962C8B-B14F-4D97-AF65-F5344CB8AC3E}">
        <p14:creationId xmlns:p14="http://schemas.microsoft.com/office/powerpoint/2010/main" val="62361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«</a:t>
            </a:r>
            <a:r>
              <a:rPr lang="ru-RU" u="sng" dirty="0"/>
              <a:t>Аукцион»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Ставками на Аукционе являются ответы детей на вопросы распорядителя аукциона. </a:t>
            </a:r>
          </a:p>
          <a:p>
            <a:r>
              <a:rPr lang="ru-RU" dirty="0"/>
              <a:t>     Реквизит: корзина, овощи. </a:t>
            </a:r>
          </a:p>
          <a:p>
            <a:r>
              <a:rPr lang="ru-RU" dirty="0"/>
              <a:t>Дети отгадывают овощи  по описанию, кто отгадал – получает овощ. Те, кто уже получил лот, больше  в аукционе не участвуют. Они  могут быть консультантами у других детей. В случае затруднения при ответе, распорядитель  сообщает дополнительные сведения, помогающие участникам правильно сделать ставку.</a:t>
            </a:r>
          </a:p>
        </p:txBody>
      </p:sp>
    </p:spTree>
    <p:extLst>
      <p:ext uri="{BB962C8B-B14F-4D97-AF65-F5344CB8AC3E}">
        <p14:creationId xmlns:p14="http://schemas.microsoft.com/office/powerpoint/2010/main" val="99746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«Тир»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Игра «Тир»,  в которой «целями» являются изображения овощей.</a:t>
            </a:r>
          </a:p>
          <a:p>
            <a:r>
              <a:rPr lang="ru-RU" dirty="0"/>
              <a:t>    Реквизит: мишень с изображениями овощей, дротики на липучках. Дети по очереди  делают бросок дротиком, если попали в изображение фрукта – получают фишку.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10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Творческая </a:t>
            </a:r>
            <a:r>
              <a:rPr lang="ru-RU" u="sng" dirty="0"/>
              <a:t>мастерская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«Овощная тарелочка»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 Совместная деятельность детей и родителей по созданию композиций из овощей.</a:t>
            </a:r>
            <a:br>
              <a:rPr lang="ru-RU" dirty="0"/>
            </a:br>
            <a:r>
              <a:rPr lang="ru-RU" dirty="0"/>
              <a:t> Родители и дети моют руки, делятся на 2 команды, надевают фартуки. Команды получают одинаковые наборы овощей на подносах,  разделочные доски, салфетки, зубочистки. Проводится мини инструктаж по безопасности.</a:t>
            </a:r>
            <a:br>
              <a:rPr lang="ru-RU" dirty="0"/>
            </a:br>
            <a:r>
              <a:rPr lang="ru-RU" dirty="0"/>
              <a:t>Под весёлую музыку участники  оформляют  тарелочки  с  овощами  на заранее приготовленных столах  по своему усмотрению . </a:t>
            </a:r>
          </a:p>
          <a:p>
            <a:r>
              <a:rPr lang="ru-RU" dirty="0"/>
              <a:t>   Организуется   фотографирование шедевров,  производится подсчет фишек.  Все результаты подсчета размещаются на </a:t>
            </a:r>
            <a:r>
              <a:rPr lang="ru-RU" dirty="0" err="1"/>
              <a:t>ковролине</a:t>
            </a:r>
            <a:r>
              <a:rPr lang="ru-RU" dirty="0"/>
              <a:t> в виде таблицы изображений и цифр. Выявляется любимый овощ группы. </a:t>
            </a:r>
            <a:br>
              <a:rPr lang="ru-RU" dirty="0"/>
            </a:br>
            <a:r>
              <a:rPr lang="ru-RU" dirty="0"/>
              <a:t>Жюри оценивают творчество  и награждают  каждую команду пачкой овощного сока – морковного и тыквенного.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   В заключении дети и родители лакомятся овощами и пьют овощной сок.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59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ФОТООТЧЁТ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sz="3600" dirty="0" smtClean="0"/>
              <a:t>Конкурс «Лучший дегустатор»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772816"/>
            <a:ext cx="8136903" cy="4392488"/>
          </a:xfrm>
        </p:spPr>
      </p:pic>
    </p:spTree>
    <p:extLst>
      <p:ext uri="{BB962C8B-B14F-4D97-AF65-F5344CB8AC3E}">
        <p14:creationId xmlns:p14="http://schemas.microsoft.com/office/powerpoint/2010/main" val="366893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47</TotalTime>
  <Words>261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Совместное мероприятие  для детей средней группы с  родителями. Творческая мастерская  «Овощная тарелочка».   </vt:lpstr>
      <vt:lpstr>Цели и задачи.</vt:lpstr>
      <vt:lpstr>Ход мероприятия </vt:lpstr>
      <vt:lpstr> «Овощная  викторина»</vt:lpstr>
      <vt:lpstr> «Лучший дегустатор»</vt:lpstr>
      <vt:lpstr>  «Аукцион»   </vt:lpstr>
      <vt:lpstr>«Тир» </vt:lpstr>
      <vt:lpstr> Творческая мастерская «Овощная тарелочка» </vt:lpstr>
      <vt:lpstr>  ФОТООТЧЁТ. Конкурс «Лучший дегустатор» </vt:lpstr>
      <vt:lpstr>Удивительный вкус)</vt:lpstr>
      <vt:lpstr>А вкусно-то как)</vt:lpstr>
      <vt:lpstr>Совместная деятельность.</vt:lpstr>
      <vt:lpstr>Вот такие шедевры у нас получились.</vt:lpstr>
      <vt:lpstr>                  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Совместное мероприятие  для детей средней группы с  родителями. Творческая мастерская  «Овощная тарелочка».   </dc:title>
  <dc:creator>FIRST</dc:creator>
  <cp:lastModifiedBy>FIRST</cp:lastModifiedBy>
  <cp:revision>7</cp:revision>
  <dcterms:created xsi:type="dcterms:W3CDTF">2017-06-16T11:38:22Z</dcterms:created>
  <dcterms:modified xsi:type="dcterms:W3CDTF">2018-01-29T18:49:57Z</dcterms:modified>
</cp:coreProperties>
</file>