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3BD83-770F-4F3A-9165-EF8A180DF4D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C725-5B6B-43F1-A8F5-7924A7E00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22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3BD83-770F-4F3A-9165-EF8A180DF4D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C725-5B6B-43F1-A8F5-7924A7E00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34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3BD83-770F-4F3A-9165-EF8A180DF4D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C725-5B6B-43F1-A8F5-7924A7E00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188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3BD83-770F-4F3A-9165-EF8A180DF4D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C725-5B6B-43F1-A8F5-7924A7E008E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269042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3BD83-770F-4F3A-9165-EF8A180DF4D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C725-5B6B-43F1-A8F5-7924A7E00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8766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3BD83-770F-4F3A-9165-EF8A180DF4D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C725-5B6B-43F1-A8F5-7924A7E00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3071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3BD83-770F-4F3A-9165-EF8A180DF4D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C725-5B6B-43F1-A8F5-7924A7E00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1029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3BD83-770F-4F3A-9165-EF8A180DF4D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C725-5B6B-43F1-A8F5-7924A7E00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184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3BD83-770F-4F3A-9165-EF8A180DF4D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C725-5B6B-43F1-A8F5-7924A7E00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11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3BD83-770F-4F3A-9165-EF8A180DF4D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C725-5B6B-43F1-A8F5-7924A7E00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564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3BD83-770F-4F3A-9165-EF8A180DF4D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C725-5B6B-43F1-A8F5-7924A7E00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698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3BD83-770F-4F3A-9165-EF8A180DF4D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C725-5B6B-43F1-A8F5-7924A7E00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313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3BD83-770F-4F3A-9165-EF8A180DF4D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C725-5B6B-43F1-A8F5-7924A7E00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894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3BD83-770F-4F3A-9165-EF8A180DF4D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C725-5B6B-43F1-A8F5-7924A7E00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320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3BD83-770F-4F3A-9165-EF8A180DF4D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C725-5B6B-43F1-A8F5-7924A7E00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812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3BD83-770F-4F3A-9165-EF8A180DF4D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C725-5B6B-43F1-A8F5-7924A7E00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451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3BD83-770F-4F3A-9165-EF8A180DF4D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C725-5B6B-43F1-A8F5-7924A7E00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361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253BD83-770F-4F3A-9165-EF8A180DF4D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0C725-5B6B-43F1-A8F5-7924A7E00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3614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4254856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НАГЛЯДНО-ДИДАКТИЧЕСКОЕ ПОСОБИЕ </a:t>
            </a:r>
            <a:br>
              <a:rPr lang="ru-RU" dirty="0" smtClean="0"/>
            </a:br>
            <a:r>
              <a:rPr lang="ru-RU" dirty="0" smtClean="0"/>
              <a:t>«ЦИФРЫ»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236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624" y="70271"/>
            <a:ext cx="4694830" cy="6783972"/>
          </a:xfrm>
        </p:spPr>
      </p:pic>
    </p:spTree>
    <p:extLst>
      <p:ext uri="{BB962C8B-B14F-4D97-AF65-F5344CB8AC3E}">
        <p14:creationId xmlns:p14="http://schemas.microsoft.com/office/powerpoint/2010/main" val="2424693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5272" y="60186"/>
            <a:ext cx="4694829" cy="6767426"/>
          </a:xfrm>
        </p:spPr>
      </p:pic>
    </p:spTree>
    <p:extLst>
      <p:ext uri="{BB962C8B-B14F-4D97-AF65-F5344CB8AC3E}">
        <p14:creationId xmlns:p14="http://schemas.microsoft.com/office/powerpoint/2010/main" val="19928289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4045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3510" y="-38178"/>
            <a:ext cx="4694829" cy="6767426"/>
          </a:xfrm>
        </p:spPr>
      </p:pic>
    </p:spTree>
    <p:extLst>
      <p:ext uri="{BB962C8B-B14F-4D97-AF65-F5344CB8AC3E}">
        <p14:creationId xmlns:p14="http://schemas.microsoft.com/office/powerpoint/2010/main" val="1436530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806" y="110408"/>
            <a:ext cx="4544703" cy="6599312"/>
          </a:xfrm>
        </p:spPr>
      </p:pic>
    </p:spTree>
    <p:extLst>
      <p:ext uri="{BB962C8B-B14F-4D97-AF65-F5344CB8AC3E}">
        <p14:creationId xmlns:p14="http://schemas.microsoft.com/office/powerpoint/2010/main" val="154117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807" y="50551"/>
            <a:ext cx="4599294" cy="6645924"/>
          </a:xfrm>
        </p:spPr>
      </p:pic>
    </p:spTree>
    <p:extLst>
      <p:ext uri="{BB962C8B-B14F-4D97-AF65-F5344CB8AC3E}">
        <p14:creationId xmlns:p14="http://schemas.microsoft.com/office/powerpoint/2010/main" val="32254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919" y="40513"/>
            <a:ext cx="4694830" cy="6767428"/>
          </a:xfrm>
        </p:spPr>
      </p:pic>
    </p:spTree>
    <p:extLst>
      <p:ext uri="{BB962C8B-B14F-4D97-AF65-F5344CB8AC3E}">
        <p14:creationId xmlns:p14="http://schemas.microsoft.com/office/powerpoint/2010/main" val="1201066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920" y="79858"/>
            <a:ext cx="4667534" cy="6728081"/>
          </a:xfrm>
        </p:spPr>
      </p:pic>
    </p:spTree>
    <p:extLst>
      <p:ext uri="{BB962C8B-B14F-4D97-AF65-F5344CB8AC3E}">
        <p14:creationId xmlns:p14="http://schemas.microsoft.com/office/powerpoint/2010/main" val="736166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919" y="20840"/>
            <a:ext cx="4708478" cy="6787101"/>
          </a:xfrm>
        </p:spPr>
      </p:pic>
    </p:spTree>
    <p:extLst>
      <p:ext uri="{BB962C8B-B14F-4D97-AF65-F5344CB8AC3E}">
        <p14:creationId xmlns:p14="http://schemas.microsoft.com/office/powerpoint/2010/main" val="2419935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920" y="99531"/>
            <a:ext cx="4653886" cy="6708408"/>
          </a:xfrm>
        </p:spPr>
      </p:pic>
    </p:spTree>
    <p:extLst>
      <p:ext uri="{BB962C8B-B14F-4D97-AF65-F5344CB8AC3E}">
        <p14:creationId xmlns:p14="http://schemas.microsoft.com/office/powerpoint/2010/main" val="3175255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920" y="99531"/>
            <a:ext cx="4653886" cy="6708408"/>
          </a:xfrm>
        </p:spPr>
      </p:pic>
    </p:spTree>
    <p:extLst>
      <p:ext uri="{BB962C8B-B14F-4D97-AF65-F5344CB8AC3E}">
        <p14:creationId xmlns:p14="http://schemas.microsoft.com/office/powerpoint/2010/main" val="37449146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</TotalTime>
  <Words>2</Words>
  <Application>Microsoft Office PowerPoint</Application>
  <PresentationFormat>Широкоэкранный</PresentationFormat>
  <Paragraphs>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Ион</vt:lpstr>
      <vt:lpstr>НАГЛЯДНО-ДИДАКТИЧЕСКОЕ ПОСОБИЕ  «ЦИФРЫ»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НАГЛЯДНО-ДИДАКТИЧЕСКОЕ ПОСОБИЕ  «ЦИФРЫ»</dc:title>
  <dc:creator>Рита</dc:creator>
  <cp:lastModifiedBy>Рита</cp:lastModifiedBy>
  <cp:revision>1</cp:revision>
  <dcterms:created xsi:type="dcterms:W3CDTF">2018-01-29T14:41:01Z</dcterms:created>
  <dcterms:modified xsi:type="dcterms:W3CDTF">2018-01-29T14:48:31Z</dcterms:modified>
</cp:coreProperties>
</file>