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7627-624D-4518-AB1E-D2C71F10297B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2681-64B4-422D-AB7D-FEF3160B1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7627-624D-4518-AB1E-D2C71F10297B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2681-64B4-422D-AB7D-FEF3160B1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7627-624D-4518-AB1E-D2C71F10297B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2681-64B4-422D-AB7D-FEF3160B1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7627-624D-4518-AB1E-D2C71F10297B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2681-64B4-422D-AB7D-FEF3160B1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7627-624D-4518-AB1E-D2C71F10297B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2681-64B4-422D-AB7D-FEF3160B1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7627-624D-4518-AB1E-D2C71F10297B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2681-64B4-422D-AB7D-FEF3160B1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7627-624D-4518-AB1E-D2C71F10297B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2681-64B4-422D-AB7D-FEF3160B1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7627-624D-4518-AB1E-D2C71F10297B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2681-64B4-422D-AB7D-FEF3160B1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7627-624D-4518-AB1E-D2C71F10297B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2681-64B4-422D-AB7D-FEF3160B1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7627-624D-4518-AB1E-D2C71F10297B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2681-64B4-422D-AB7D-FEF3160B1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C7627-624D-4518-AB1E-D2C71F10297B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02681-64B4-422D-AB7D-FEF3160B1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C7627-624D-4518-AB1E-D2C71F10297B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02681-64B4-422D-AB7D-FEF3160B1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12068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Балтабаева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Эльмира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Сулеймановна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  МОБУ СОШ с.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Усман-Ташлы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муниципального района 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Ермекеевский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район РБ</a:t>
            </a: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Учитель математики</a:t>
            </a:r>
          </a:p>
          <a:p>
            <a:pPr algn="ctr">
              <a:lnSpc>
                <a:spcPct val="110000"/>
              </a:lnSpc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Люди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перестают мыслить, когда перестают читать, 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учитель перестаёт быть учителем, 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если не постигает ничего нового.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1\Downloads\Jan18912_Fo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3089646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43</Words>
  <Application>Microsoft Office PowerPoint</Application>
  <PresentationFormat>Экран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</cp:revision>
  <dcterms:created xsi:type="dcterms:W3CDTF">2018-01-18T10:21:12Z</dcterms:created>
  <dcterms:modified xsi:type="dcterms:W3CDTF">2018-01-28T23:34:27Z</dcterms:modified>
</cp:coreProperties>
</file>