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70" r:id="rId12"/>
    <p:sldId id="266" r:id="rId13"/>
    <p:sldId id="269" r:id="rId14"/>
    <p:sldId id="271" r:id="rId15"/>
    <p:sldId id="282" r:id="rId16"/>
    <p:sldId id="283" r:id="rId17"/>
    <p:sldId id="284" r:id="rId18"/>
    <p:sldId id="274" r:id="rId19"/>
    <p:sldId id="276" r:id="rId20"/>
    <p:sldId id="277" r:id="rId21"/>
    <p:sldId id="273" r:id="rId22"/>
    <p:sldId id="278" r:id="rId23"/>
    <p:sldId id="280" r:id="rId24"/>
    <p:sldId id="285" r:id="rId25"/>
    <p:sldId id="272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6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3538FAD-9610-4D95-B62C-C5CD27BB768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C917525-3B06-4093-94BD-0A6E68E682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Урок-практикум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Некоторые экологические проблемы села вокруг маленькой школы </a:t>
            </a:r>
            <a:r>
              <a:rPr lang="ru-RU" dirty="0" smtClean="0"/>
              <a:t>(</a:t>
            </a:r>
            <a:r>
              <a:rPr lang="en-US" dirty="0" smtClean="0"/>
              <a:t>5</a:t>
            </a:r>
            <a:r>
              <a:rPr lang="ru-RU" dirty="0" smtClean="0"/>
              <a:t>-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/>
              <a:t>класс)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РЕБУС (задача)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697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dirty="0"/>
              <a:t> В школе за день остается около    </a:t>
            </a:r>
            <a:r>
              <a:rPr lang="en-US" dirty="0" smtClean="0"/>
              <a:t>4</a:t>
            </a:r>
            <a:r>
              <a:rPr lang="ru-RU" dirty="0" smtClean="0"/>
              <a:t>,97   кг. </a:t>
            </a:r>
            <a:r>
              <a:rPr lang="ru-RU" dirty="0"/>
              <a:t>бумаги. </a:t>
            </a:r>
            <a:endParaRPr lang="ru-RU" dirty="0" smtClean="0"/>
          </a:p>
          <a:p>
            <a:r>
              <a:rPr lang="ru-RU" dirty="0" smtClean="0"/>
              <a:t>Сколько </a:t>
            </a:r>
            <a:r>
              <a:rPr lang="ru-RU" dirty="0"/>
              <a:t>бумаги выбрасывается учениками школы за один год, если в школе 61 учащийся и в учебном году   204 </a:t>
            </a:r>
            <a:r>
              <a:rPr lang="ru-RU" dirty="0" smtClean="0"/>
              <a:t>  </a:t>
            </a:r>
            <a:r>
              <a:rPr lang="ru-RU" dirty="0"/>
              <a:t>дня? Сколько деревьев мы можем сохранить, если одна тонна макулатуры спасает от вырубки 12-14 взрослых деревьев?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5" y="0"/>
          <a:ext cx="8001055" cy="6858001"/>
        </p:xfrm>
        <a:graphic>
          <a:graphicData uri="http://schemas.openxmlformats.org/drawingml/2006/table">
            <a:tbl>
              <a:tblPr/>
              <a:tblGrid>
                <a:gridCol w="1428759"/>
                <a:gridCol w="1571636"/>
                <a:gridCol w="2714644"/>
                <a:gridCol w="2286016"/>
              </a:tblGrid>
              <a:tr h="758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Times New Roman"/>
                          <a:cs typeface="Times New Roman"/>
                        </a:rPr>
                        <a:t>Классы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Количество учащихся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Мусор за один день,кг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Мусор  за год, кг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1,3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 163,2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2,4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0,65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132,6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102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102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0,65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132,6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0,74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0,96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81</a:t>
                      </a: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0,33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67</a:t>
                      </a: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,32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7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81</a:t>
                      </a: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6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По школе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Times New Roman"/>
                          <a:cs typeface="Times New Roman"/>
                        </a:rPr>
                        <a:t>61</a:t>
                      </a: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  4,97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2000" dirty="0" smtClean="0">
                          <a:latin typeface="Calibri"/>
                          <a:ea typeface="Times New Roman"/>
                          <a:cs typeface="Times New Roman"/>
                        </a:rPr>
                        <a:t>13,88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576" marR="665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85720" y="292788"/>
            <a:ext cx="85724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Сколько </a:t>
            </a: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кг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бумаги (мусора) приходится на одного ученика?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214554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2.Сколько кг. бумаги (мусора) выбрасывает в год наша школа?</a:t>
            </a:r>
            <a:endParaRPr lang="ru-RU" sz="36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357166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 0,08 кг. бумаги (мусора) приходится на одного ученика</a:t>
            </a:r>
            <a:endParaRPr lang="ru-RU" sz="3600" dirty="0" smtClean="0"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105835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1013,88 кг. бумаги (мусора) выбрасывает в год наша школа</a:t>
            </a:r>
            <a:endParaRPr lang="ru-RU" sz="36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28596" y="404852"/>
            <a:ext cx="81439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бы мы сдали эту бумагу  в макулатуру, то  спасли бы от вырубки, сколько   взрослых деревьев</a:t>
            </a: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714356"/>
            <a:ext cx="72152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бы мы сдали эту бумагу  в макулатуру, то  спасли бы от вырубки , 13-15  взрослых деревьев </a:t>
            </a:r>
            <a:endParaRPr lang="ru-RU" sz="36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538275"/>
            <a:ext cx="878684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Сколько бумаги выбрасывается школьниками района за один день?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Сколько бумаги выбрасывается школьниками района за один год?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Сколько взрослых деревьев могут спасти все школьники района за год?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57158" y="422995"/>
            <a:ext cx="835824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168,56 кг.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бумаги выбрасывается школьниками района за один день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34386,24 кг.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бумаги выбрасывается школьниками района за один год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415-480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взрослых деревьев могут спасти все школьники района за год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Сколько мусора выбрасывается жителями села </a:t>
            </a:r>
            <a:r>
              <a:rPr lang="ru-RU" sz="3600" dirty="0" err="1" smtClean="0"/>
              <a:t>Усман-Ташлы</a:t>
            </a:r>
            <a:r>
              <a:rPr lang="ru-RU" sz="3600" dirty="0" smtClean="0"/>
              <a:t> , если в селе   проживает 602   жителя?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105835"/>
            <a:ext cx="76438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Количество  мусора на одного жителя за один день составляет 1,</a:t>
            </a:r>
            <a:r>
              <a:rPr lang="en-US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кг</a:t>
            </a:r>
            <a:endParaRPr lang="ru-RU" sz="36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78474"/>
            <a:ext cx="86439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Сколько кг. мусора выбрасывается в селе за один день? (пропорция)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/>
          <a:lstStyle/>
          <a:p>
            <a:r>
              <a:rPr lang="ru-RU" dirty="0"/>
              <a:t>ВЕСЕЛАЯ </a:t>
            </a:r>
            <a:r>
              <a:rPr lang="ru-RU" dirty="0" smtClean="0"/>
              <a:t>РАЗМИНКА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57158" y="366418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Количество  (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кг.) мусора выбрасывается за один год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28596" y="279873"/>
            <a:ext cx="8429684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Определите объем мусора по формуле  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kumimoji="0" lang="ru-RU" sz="6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=р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*М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где 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V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объем ,куб 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М- масса мусора , кг,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плотность, р=0.25 кг/куб 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85720" y="567883"/>
            <a:ext cx="81439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Определи объем мусора за один день.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Определи объем мусора за год.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С.Усман-Ташлы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Количество </a:t>
            </a: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мусора на одного</a:t>
            </a:r>
            <a:r>
              <a:rPr kumimoji="0" lang="ru-RU" sz="4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жителя</a:t>
            </a: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 один год </a:t>
            </a:r>
            <a:r>
              <a:rPr kumimoji="0" lang="en-US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457,5 кг</a:t>
            </a:r>
            <a:endParaRPr kumimoji="0" lang="ru-RU" sz="4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4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Общее количество </a:t>
            </a: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мусора выбрасывается за один день</a:t>
            </a:r>
          </a:p>
          <a:p>
            <a:pPr mar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4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752,5 кг (602 чел.) </a:t>
            </a:r>
            <a:endParaRPr kumimoji="0" lang="ru-RU" sz="4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4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Количество </a:t>
            </a: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мусора выбрасывается за один год </a:t>
            </a:r>
          </a:p>
          <a:p>
            <a:pPr mar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275415кг= 275,415тонн  (602 чел.)</a:t>
            </a:r>
            <a:endParaRPr kumimoji="0" lang="ru-RU" sz="4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928670"/>
            <a:ext cx="70723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Объем мусора за один день </a:t>
            </a:r>
            <a:r>
              <a:rPr lang="en-US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188.125 куб м.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Объем мусора за год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68853,75 куб м.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Леса </a:t>
            </a:r>
            <a:r>
              <a:rPr lang="ru-RU" dirty="0"/>
              <a:t>– это легкие нашей планеты, а чтобы их спасти, надо быть на своей земле разумным хозяином.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785794"/>
            <a:ext cx="735811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Вывод:</a:t>
            </a:r>
          </a:p>
          <a:p>
            <a:r>
              <a:rPr lang="ru-RU" sz="4000" dirty="0" smtClean="0"/>
              <a:t> Мусор должен вывозиться туда,</a:t>
            </a:r>
          </a:p>
          <a:p>
            <a:r>
              <a:rPr lang="ru-RU" sz="4000" dirty="0" smtClean="0"/>
              <a:t> где он меньше причинит зла человеку и природе. </a:t>
            </a:r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71906"/>
            <a:ext cx="88582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1. Какие числа употребляются при счете?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природные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искусственные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натуральные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матема</a:t>
            </a:r>
            <a:r>
              <a:rPr lang="ru-RU" sz="4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тические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214422"/>
            <a:ext cx="67866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600" dirty="0"/>
              <a:t>2. Какими бывают современные фотоаппараты? </a:t>
            </a:r>
          </a:p>
          <a:p>
            <a:r>
              <a:rPr lang="ru-RU" sz="3600" dirty="0"/>
              <a:t>числовые</a:t>
            </a:r>
          </a:p>
          <a:p>
            <a:r>
              <a:rPr lang="ru-RU" sz="3600" dirty="0"/>
              <a:t>цифровые</a:t>
            </a:r>
          </a:p>
          <a:p>
            <a:r>
              <a:rPr lang="ru-RU" sz="3600" dirty="0"/>
              <a:t>формульные</a:t>
            </a:r>
          </a:p>
          <a:p>
            <a:r>
              <a:rPr lang="ru-RU" sz="3600" dirty="0"/>
              <a:t>дробные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598872"/>
            <a:ext cx="78581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3. Что выкидывает человек, совершая странный поступок?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цифру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число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формулу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номер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71538" y="633635"/>
            <a:ext cx="721523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Как начинается фраза из песенки “…- ЭТО ВСЕМ ИЗВЕСТНО В ЦЕЛОМ МИРЕ!”?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Пятью пять – двадцать пять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Шестью шесть – тридцать шесть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Дважды два – четыре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Трижды три - девять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14348" y="604810"/>
            <a:ext cx="778674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Почему вредны сотовые телефоны?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Отвлекают на уроках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Сердят учителей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Создают вредные излучения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Приводят к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игромании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58" y="384558"/>
            <a:ext cx="878684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Что такое “Гринпис”?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Независимая международная организация по охране окружающей среды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Детская спортивная организация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Одна из команд КВН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Детская игра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400" dirty="0" smtClean="0"/>
              <a:t>Слова </a:t>
            </a:r>
            <a:r>
              <a:rPr lang="ru-RU" sz="4400" dirty="0"/>
              <a:t>писателя Б. Васильева “Мне необходимо разобраться самому, а чтобы разобраться самому, надо думать сообща”.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236</TotalTime>
  <Words>563</Words>
  <Application>Microsoft Office PowerPoint</Application>
  <PresentationFormat>Экран (4:3)</PresentationFormat>
  <Paragraphs>134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Изящная</vt:lpstr>
      <vt:lpstr>Урок-практикум</vt:lpstr>
      <vt:lpstr>ВЕСЕЛАЯ РАЗМИНКА</vt:lpstr>
      <vt:lpstr>Слайд 3</vt:lpstr>
      <vt:lpstr>Слайд 4</vt:lpstr>
      <vt:lpstr>Слайд 5</vt:lpstr>
      <vt:lpstr>Слайд 6</vt:lpstr>
      <vt:lpstr>Слайд 7</vt:lpstr>
      <vt:lpstr>Слайд 8</vt:lpstr>
      <vt:lpstr>Девиз урока</vt:lpstr>
      <vt:lpstr>  РЕБУС (задача)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Задача</vt:lpstr>
      <vt:lpstr>Слайд 19</vt:lpstr>
      <vt:lpstr>Слайд 20</vt:lpstr>
      <vt:lpstr>Слайд 21</vt:lpstr>
      <vt:lpstr>Слайд 22</vt:lpstr>
      <vt:lpstr>С.Усман-Ташлы</vt:lpstr>
      <vt:lpstr>Слайд 24</vt:lpstr>
      <vt:lpstr>Вывод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Урок-практикум</dc:title>
  <dc:creator>Admin</dc:creator>
  <cp:lastModifiedBy>Admin</cp:lastModifiedBy>
  <cp:revision>27</cp:revision>
  <dcterms:created xsi:type="dcterms:W3CDTF">2013-04-23T10:31:20Z</dcterms:created>
  <dcterms:modified xsi:type="dcterms:W3CDTF">2018-01-22T05:47:18Z</dcterms:modified>
</cp:coreProperties>
</file>