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5" r:id="rId3"/>
    <p:sldId id="266" r:id="rId4"/>
    <p:sldId id="267" r:id="rId5"/>
    <p:sldId id="268" r:id="rId6"/>
    <p:sldId id="281" r:id="rId7"/>
    <p:sldId id="282" r:id="rId8"/>
    <p:sldId id="289" r:id="rId9"/>
    <p:sldId id="284" r:id="rId10"/>
    <p:sldId id="285" r:id="rId11"/>
    <p:sldId id="286" r:id="rId12"/>
    <p:sldId id="290" r:id="rId13"/>
    <p:sldId id="287" r:id="rId14"/>
    <p:sldId id="279" r:id="rId15"/>
    <p:sldId id="288" r:id="rId16"/>
    <p:sldId id="264" r:id="rId17"/>
  </p:sldIdLst>
  <p:sldSz cx="9144000" cy="6858000" type="screen4x3"/>
  <p:notesSz cx="6799263" cy="99314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3300"/>
    <a:srgbClr val="6B7995"/>
    <a:srgbClr val="E6E6EB"/>
    <a:srgbClr val="003864"/>
    <a:srgbClr val="0095CE"/>
    <a:srgbClr val="06163F"/>
    <a:srgbClr val="E0E2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606" autoAdjust="0"/>
  </p:normalViewPr>
  <p:slideViewPr>
    <p:cSldViewPr snapToGrid="0">
      <p:cViewPr>
        <p:scale>
          <a:sx n="65" d="100"/>
          <a:sy n="65" d="100"/>
        </p:scale>
        <p:origin x="-1536" y="-72"/>
      </p:cViewPr>
      <p:guideLst>
        <p:guide orient="horz" pos="3990"/>
        <p:guide pos="3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AA1184-F6B1-4C53-91C3-FBA5B9CE2AC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C785FEA3-C488-41BF-832C-6BB086FC3B78}">
      <dgm:prSet/>
      <dgm:spPr/>
      <dgm:t>
        <a:bodyPr/>
        <a:lstStyle/>
        <a:p>
          <a:pPr rtl="0"/>
          <a:r>
            <a:rPr lang="ru-RU" b="1" dirty="0" smtClean="0"/>
            <a:t>1. Повторить, обобщить, систематизировать материал темы. Создать условие контроля (самоконтроля) усвоения знаний и умений.</a:t>
          </a:r>
          <a:endParaRPr lang="ru-RU" dirty="0"/>
        </a:p>
      </dgm:t>
    </dgm:pt>
    <dgm:pt modelId="{582C52D3-5BE1-4B87-9220-4D6DD1A49A44}" type="parTrans" cxnId="{D87DDA71-E318-43A5-8F25-C73802ED1C13}">
      <dgm:prSet/>
      <dgm:spPr/>
      <dgm:t>
        <a:bodyPr/>
        <a:lstStyle/>
        <a:p>
          <a:endParaRPr lang="ru-RU"/>
        </a:p>
      </dgm:t>
    </dgm:pt>
    <dgm:pt modelId="{E7F37A27-4AB6-412A-9D7F-27506AF57585}" type="sibTrans" cxnId="{D87DDA71-E318-43A5-8F25-C73802ED1C13}">
      <dgm:prSet/>
      <dgm:spPr/>
      <dgm:t>
        <a:bodyPr/>
        <a:lstStyle/>
        <a:p>
          <a:endParaRPr lang="ru-RU"/>
        </a:p>
      </dgm:t>
    </dgm:pt>
    <dgm:pt modelId="{67AD61FE-089D-41FA-81E3-EFF80015DF5E}">
      <dgm:prSet/>
      <dgm:spPr/>
      <dgm:t>
        <a:bodyPr/>
        <a:lstStyle/>
        <a:p>
          <a:pPr rtl="0"/>
          <a:r>
            <a:rPr lang="ru-RU" b="1" smtClean="0"/>
            <a:t>2. Сформировать умения применять приемы: синтеза, обобщения, конкретизации, развить математическое мышление, внимание, память.</a:t>
          </a:r>
          <a:endParaRPr lang="ru-RU"/>
        </a:p>
      </dgm:t>
    </dgm:pt>
    <dgm:pt modelId="{21EB27AD-D85D-48FB-ABC9-74319F0519C0}" type="parTrans" cxnId="{CC5FF1C7-6AC9-4938-940B-2C9E369A65E5}">
      <dgm:prSet/>
      <dgm:spPr/>
      <dgm:t>
        <a:bodyPr/>
        <a:lstStyle/>
        <a:p>
          <a:endParaRPr lang="ru-RU"/>
        </a:p>
      </dgm:t>
    </dgm:pt>
    <dgm:pt modelId="{9614FD21-5EEC-4210-B9BB-211478C578F9}" type="sibTrans" cxnId="{CC5FF1C7-6AC9-4938-940B-2C9E369A65E5}">
      <dgm:prSet/>
      <dgm:spPr/>
      <dgm:t>
        <a:bodyPr/>
        <a:lstStyle/>
        <a:p>
          <a:endParaRPr lang="ru-RU"/>
        </a:p>
      </dgm:t>
    </dgm:pt>
    <dgm:pt modelId="{4B77A2E9-9A44-4AF3-B6AE-D2F539456073}">
      <dgm:prSet/>
      <dgm:spPr/>
      <dgm:t>
        <a:bodyPr/>
        <a:lstStyle/>
        <a:p>
          <a:pPr rtl="0"/>
          <a:r>
            <a:rPr lang="ru-RU" b="1" smtClean="0"/>
            <a:t>3. Привить интерес к математике, умение работать как в группе, так и индивидуально</a:t>
          </a:r>
          <a:endParaRPr lang="ru-RU"/>
        </a:p>
      </dgm:t>
    </dgm:pt>
    <dgm:pt modelId="{5039F90C-4367-4F5E-9D46-C28ECEE0785F}" type="parTrans" cxnId="{E78B208B-FF92-487F-9009-150742FB57CC}">
      <dgm:prSet/>
      <dgm:spPr/>
      <dgm:t>
        <a:bodyPr/>
        <a:lstStyle/>
        <a:p>
          <a:endParaRPr lang="ru-RU"/>
        </a:p>
      </dgm:t>
    </dgm:pt>
    <dgm:pt modelId="{179D2310-A530-4B9D-99B7-2BF6C501B8EA}" type="sibTrans" cxnId="{E78B208B-FF92-487F-9009-150742FB57CC}">
      <dgm:prSet/>
      <dgm:spPr/>
      <dgm:t>
        <a:bodyPr/>
        <a:lstStyle/>
        <a:p>
          <a:endParaRPr lang="ru-RU"/>
        </a:p>
      </dgm:t>
    </dgm:pt>
    <dgm:pt modelId="{9A7E773B-7984-45C5-9D30-0C95EE20C30D}" type="pres">
      <dgm:prSet presAssocID="{E0AA1184-F6B1-4C53-91C3-FBA5B9CE2AC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07F8AC-5E01-4867-8FD9-F98E4E63DB63}" type="pres">
      <dgm:prSet presAssocID="{C785FEA3-C488-41BF-832C-6BB086FC3B7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AFA889-3CB4-4B73-970E-29972AAE4D31}" type="pres">
      <dgm:prSet presAssocID="{E7F37A27-4AB6-412A-9D7F-27506AF57585}" presName="spacer" presStyleCnt="0"/>
      <dgm:spPr/>
    </dgm:pt>
    <dgm:pt modelId="{F01A4ACD-768A-4876-A163-6B6108D6C6CB}" type="pres">
      <dgm:prSet presAssocID="{67AD61FE-089D-41FA-81E3-EFF80015DF5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C15A92-7798-41C6-9C33-E1F0B21C9223}" type="pres">
      <dgm:prSet presAssocID="{9614FD21-5EEC-4210-B9BB-211478C578F9}" presName="spacer" presStyleCnt="0"/>
      <dgm:spPr/>
    </dgm:pt>
    <dgm:pt modelId="{C58CFFEA-416C-43D0-9039-A5B9F441E951}" type="pres">
      <dgm:prSet presAssocID="{4B77A2E9-9A44-4AF3-B6AE-D2F53945607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7DDA71-E318-43A5-8F25-C73802ED1C13}" srcId="{E0AA1184-F6B1-4C53-91C3-FBA5B9CE2AC8}" destId="{C785FEA3-C488-41BF-832C-6BB086FC3B78}" srcOrd="0" destOrd="0" parTransId="{582C52D3-5BE1-4B87-9220-4D6DD1A49A44}" sibTransId="{E7F37A27-4AB6-412A-9D7F-27506AF57585}"/>
    <dgm:cxn modelId="{E78B208B-FF92-487F-9009-150742FB57CC}" srcId="{E0AA1184-F6B1-4C53-91C3-FBA5B9CE2AC8}" destId="{4B77A2E9-9A44-4AF3-B6AE-D2F539456073}" srcOrd="2" destOrd="0" parTransId="{5039F90C-4367-4F5E-9D46-C28ECEE0785F}" sibTransId="{179D2310-A530-4B9D-99B7-2BF6C501B8EA}"/>
    <dgm:cxn modelId="{DBA9AD15-51DD-41CF-92EB-DB4A59F8EAA3}" type="presOf" srcId="{E0AA1184-F6B1-4C53-91C3-FBA5B9CE2AC8}" destId="{9A7E773B-7984-45C5-9D30-0C95EE20C30D}" srcOrd="0" destOrd="0" presId="urn:microsoft.com/office/officeart/2005/8/layout/vList2"/>
    <dgm:cxn modelId="{E3043C1E-FEB0-4776-9F0B-5583F1A167D5}" type="presOf" srcId="{67AD61FE-089D-41FA-81E3-EFF80015DF5E}" destId="{F01A4ACD-768A-4876-A163-6B6108D6C6CB}" srcOrd="0" destOrd="0" presId="urn:microsoft.com/office/officeart/2005/8/layout/vList2"/>
    <dgm:cxn modelId="{42D3A778-5DCA-4E21-988C-94F2A75D53B3}" type="presOf" srcId="{C785FEA3-C488-41BF-832C-6BB086FC3B78}" destId="{9307F8AC-5E01-4867-8FD9-F98E4E63DB63}" srcOrd="0" destOrd="0" presId="urn:microsoft.com/office/officeart/2005/8/layout/vList2"/>
    <dgm:cxn modelId="{0A0009F4-E1A7-48DC-9BEE-346752164CC6}" type="presOf" srcId="{4B77A2E9-9A44-4AF3-B6AE-D2F539456073}" destId="{C58CFFEA-416C-43D0-9039-A5B9F441E951}" srcOrd="0" destOrd="0" presId="urn:microsoft.com/office/officeart/2005/8/layout/vList2"/>
    <dgm:cxn modelId="{CC5FF1C7-6AC9-4938-940B-2C9E369A65E5}" srcId="{E0AA1184-F6B1-4C53-91C3-FBA5B9CE2AC8}" destId="{67AD61FE-089D-41FA-81E3-EFF80015DF5E}" srcOrd="1" destOrd="0" parTransId="{21EB27AD-D85D-48FB-ABC9-74319F0519C0}" sibTransId="{9614FD21-5EEC-4210-B9BB-211478C578F9}"/>
    <dgm:cxn modelId="{5334EB54-DB2F-4662-AEFD-1B7FDDF33AD8}" type="presParOf" srcId="{9A7E773B-7984-45C5-9D30-0C95EE20C30D}" destId="{9307F8AC-5E01-4867-8FD9-F98E4E63DB63}" srcOrd="0" destOrd="0" presId="urn:microsoft.com/office/officeart/2005/8/layout/vList2"/>
    <dgm:cxn modelId="{94ECC93D-E147-468B-BDF2-F4D5BB0652D1}" type="presParOf" srcId="{9A7E773B-7984-45C5-9D30-0C95EE20C30D}" destId="{B6AFA889-3CB4-4B73-970E-29972AAE4D31}" srcOrd="1" destOrd="0" presId="urn:microsoft.com/office/officeart/2005/8/layout/vList2"/>
    <dgm:cxn modelId="{85391CD4-7AB3-4C54-9A46-F021CD5D9148}" type="presParOf" srcId="{9A7E773B-7984-45C5-9D30-0C95EE20C30D}" destId="{F01A4ACD-768A-4876-A163-6B6108D6C6CB}" srcOrd="2" destOrd="0" presId="urn:microsoft.com/office/officeart/2005/8/layout/vList2"/>
    <dgm:cxn modelId="{DBD9B379-F589-4836-9D17-1D3A5B6D0858}" type="presParOf" srcId="{9A7E773B-7984-45C5-9D30-0C95EE20C30D}" destId="{ECC15A92-7798-41C6-9C33-E1F0B21C9223}" srcOrd="3" destOrd="0" presId="urn:microsoft.com/office/officeart/2005/8/layout/vList2"/>
    <dgm:cxn modelId="{261217F9-4695-4AEB-BC35-92B175F82AAC}" type="presParOf" srcId="{9A7E773B-7984-45C5-9D30-0C95EE20C30D}" destId="{C58CFFEA-416C-43D0-9039-A5B9F441E95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F2AA27-C033-412E-A69F-471E0B6319D6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5AECE2-A340-41A1-9ACB-0BF2DEF09D5B}">
      <dgm:prSet custT="1"/>
      <dgm:spPr/>
      <dgm:t>
        <a:bodyPr/>
        <a:lstStyle/>
        <a:p>
          <a:pPr rtl="0"/>
          <a:r>
            <a:rPr lang="ru-RU" sz="3200" b="1" dirty="0" smtClean="0"/>
            <a:t>Тип урока: </a:t>
          </a:r>
          <a:r>
            <a:rPr lang="ru-RU" sz="3200" b="0" dirty="0" smtClean="0"/>
            <a:t>обобщающий</a:t>
          </a:r>
          <a:endParaRPr lang="ru-RU" sz="3200" b="0" dirty="0"/>
        </a:p>
      </dgm:t>
    </dgm:pt>
    <dgm:pt modelId="{869071D5-CD9F-4E61-8B04-6B2DD458AE15}" type="parTrans" cxnId="{CA85AB98-DCB2-4086-9B4E-9026C3EEB11C}">
      <dgm:prSet/>
      <dgm:spPr/>
      <dgm:t>
        <a:bodyPr/>
        <a:lstStyle/>
        <a:p>
          <a:endParaRPr lang="ru-RU"/>
        </a:p>
      </dgm:t>
    </dgm:pt>
    <dgm:pt modelId="{DCE58369-4453-4C99-8EF4-70C80F223B0B}" type="sibTrans" cxnId="{CA85AB98-DCB2-4086-9B4E-9026C3EEB11C}">
      <dgm:prSet/>
      <dgm:spPr/>
      <dgm:t>
        <a:bodyPr/>
        <a:lstStyle/>
        <a:p>
          <a:endParaRPr lang="ru-RU"/>
        </a:p>
      </dgm:t>
    </dgm:pt>
    <dgm:pt modelId="{87CE5360-3CFD-4574-862C-8E35B753942E}">
      <dgm:prSet custT="1"/>
      <dgm:spPr/>
      <dgm:t>
        <a:bodyPr/>
        <a:lstStyle/>
        <a:p>
          <a:pPr rtl="0"/>
          <a:r>
            <a:rPr lang="ru-RU" sz="3200" b="1" dirty="0" smtClean="0"/>
            <a:t>Формы организации урока: </a:t>
          </a:r>
          <a:r>
            <a:rPr lang="ru-RU" sz="3200" dirty="0" smtClean="0"/>
            <a:t>индивидуальная, работа в парах, фронтальная</a:t>
          </a:r>
          <a:endParaRPr lang="ru-RU" sz="3200" b="0" dirty="0"/>
        </a:p>
      </dgm:t>
    </dgm:pt>
    <dgm:pt modelId="{7A72CAD8-64F6-48BB-B759-90BFD20A4BF8}" type="parTrans" cxnId="{D87664B8-1AFE-4FF1-8384-3C174D03B211}">
      <dgm:prSet/>
      <dgm:spPr/>
      <dgm:t>
        <a:bodyPr/>
        <a:lstStyle/>
        <a:p>
          <a:endParaRPr lang="ru-RU"/>
        </a:p>
      </dgm:t>
    </dgm:pt>
    <dgm:pt modelId="{6191411E-01DE-4159-B81C-B1ABB5AFA4A5}" type="sibTrans" cxnId="{D87664B8-1AFE-4FF1-8384-3C174D03B211}">
      <dgm:prSet/>
      <dgm:spPr/>
      <dgm:t>
        <a:bodyPr/>
        <a:lstStyle/>
        <a:p>
          <a:endParaRPr lang="ru-RU"/>
        </a:p>
      </dgm:t>
    </dgm:pt>
    <dgm:pt modelId="{5D957249-4258-4CFD-9A56-A3366FDD646F}" type="pres">
      <dgm:prSet presAssocID="{65F2AA27-C033-412E-A69F-471E0B6319D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F966DC-DA06-4D65-9376-8A11E18CC327}" type="pres">
      <dgm:prSet presAssocID="{7F5AECE2-A340-41A1-9ACB-0BF2DEF09D5B}" presName="circle1" presStyleLbl="node1" presStyleIdx="0" presStyleCnt="2"/>
      <dgm:spPr/>
    </dgm:pt>
    <dgm:pt modelId="{4BFC7CDA-EE9C-4151-BC42-15CB1FB024FD}" type="pres">
      <dgm:prSet presAssocID="{7F5AECE2-A340-41A1-9ACB-0BF2DEF09D5B}" presName="space" presStyleCnt="0"/>
      <dgm:spPr/>
    </dgm:pt>
    <dgm:pt modelId="{30F1A87F-06EE-4F82-B9BB-99ABE6FFDCEE}" type="pres">
      <dgm:prSet presAssocID="{7F5AECE2-A340-41A1-9ACB-0BF2DEF09D5B}" presName="rect1" presStyleLbl="alignAcc1" presStyleIdx="0" presStyleCnt="2"/>
      <dgm:spPr/>
      <dgm:t>
        <a:bodyPr/>
        <a:lstStyle/>
        <a:p>
          <a:endParaRPr lang="ru-RU"/>
        </a:p>
      </dgm:t>
    </dgm:pt>
    <dgm:pt modelId="{06E295B5-98DF-4C7E-B3CA-AD9259C4FAD1}" type="pres">
      <dgm:prSet presAssocID="{87CE5360-3CFD-4574-862C-8E35B753942E}" presName="vertSpace2" presStyleLbl="node1" presStyleIdx="0" presStyleCnt="2"/>
      <dgm:spPr/>
    </dgm:pt>
    <dgm:pt modelId="{FB9C7147-7CF9-49BD-9F78-0A91CF6C9E44}" type="pres">
      <dgm:prSet presAssocID="{87CE5360-3CFD-4574-862C-8E35B753942E}" presName="circle2" presStyleLbl="node1" presStyleIdx="1" presStyleCnt="2"/>
      <dgm:spPr/>
    </dgm:pt>
    <dgm:pt modelId="{7D29EBA3-BA22-4A59-99F2-087F8A460D89}" type="pres">
      <dgm:prSet presAssocID="{87CE5360-3CFD-4574-862C-8E35B753942E}" presName="rect2" presStyleLbl="alignAcc1" presStyleIdx="1" presStyleCnt="2"/>
      <dgm:spPr/>
      <dgm:t>
        <a:bodyPr/>
        <a:lstStyle/>
        <a:p>
          <a:endParaRPr lang="ru-RU"/>
        </a:p>
      </dgm:t>
    </dgm:pt>
    <dgm:pt modelId="{69683541-E02A-4A12-8227-DF689F7824CE}" type="pres">
      <dgm:prSet presAssocID="{7F5AECE2-A340-41A1-9ACB-0BF2DEF09D5B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0AAEB2-12D4-4416-99DB-2E0E5806C4DD}" type="pres">
      <dgm:prSet presAssocID="{87CE5360-3CFD-4574-862C-8E35B753942E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AF2732-3539-43A4-94DC-B07E0AD829AC}" type="presOf" srcId="{7F5AECE2-A340-41A1-9ACB-0BF2DEF09D5B}" destId="{69683541-E02A-4A12-8227-DF689F7824CE}" srcOrd="1" destOrd="0" presId="urn:microsoft.com/office/officeart/2005/8/layout/target3"/>
    <dgm:cxn modelId="{AAF98201-5345-4821-B1EE-12C1D857CF49}" type="presOf" srcId="{87CE5360-3CFD-4574-862C-8E35B753942E}" destId="{7D29EBA3-BA22-4A59-99F2-087F8A460D89}" srcOrd="0" destOrd="0" presId="urn:microsoft.com/office/officeart/2005/8/layout/target3"/>
    <dgm:cxn modelId="{03600A9E-CA5A-4114-8A7B-42865EE1BA9D}" type="presOf" srcId="{65F2AA27-C033-412E-A69F-471E0B6319D6}" destId="{5D957249-4258-4CFD-9A56-A3366FDD646F}" srcOrd="0" destOrd="0" presId="urn:microsoft.com/office/officeart/2005/8/layout/target3"/>
    <dgm:cxn modelId="{CA85AB98-DCB2-4086-9B4E-9026C3EEB11C}" srcId="{65F2AA27-C033-412E-A69F-471E0B6319D6}" destId="{7F5AECE2-A340-41A1-9ACB-0BF2DEF09D5B}" srcOrd="0" destOrd="0" parTransId="{869071D5-CD9F-4E61-8B04-6B2DD458AE15}" sibTransId="{DCE58369-4453-4C99-8EF4-70C80F223B0B}"/>
    <dgm:cxn modelId="{D87664B8-1AFE-4FF1-8384-3C174D03B211}" srcId="{65F2AA27-C033-412E-A69F-471E0B6319D6}" destId="{87CE5360-3CFD-4574-862C-8E35B753942E}" srcOrd="1" destOrd="0" parTransId="{7A72CAD8-64F6-48BB-B759-90BFD20A4BF8}" sibTransId="{6191411E-01DE-4159-B81C-B1ABB5AFA4A5}"/>
    <dgm:cxn modelId="{5B91C29F-F1AB-4DB4-84C6-3330A83ACC17}" type="presOf" srcId="{87CE5360-3CFD-4574-862C-8E35B753942E}" destId="{BF0AAEB2-12D4-4416-99DB-2E0E5806C4DD}" srcOrd="1" destOrd="0" presId="urn:microsoft.com/office/officeart/2005/8/layout/target3"/>
    <dgm:cxn modelId="{E7896694-CD3D-4683-82B7-84581E7A7EE8}" type="presOf" srcId="{7F5AECE2-A340-41A1-9ACB-0BF2DEF09D5B}" destId="{30F1A87F-06EE-4F82-B9BB-99ABE6FFDCEE}" srcOrd="0" destOrd="0" presId="urn:microsoft.com/office/officeart/2005/8/layout/target3"/>
    <dgm:cxn modelId="{271FBA0E-A236-4263-B8C6-AB6DA88BF826}" type="presParOf" srcId="{5D957249-4258-4CFD-9A56-A3366FDD646F}" destId="{65F966DC-DA06-4D65-9376-8A11E18CC327}" srcOrd="0" destOrd="0" presId="urn:microsoft.com/office/officeart/2005/8/layout/target3"/>
    <dgm:cxn modelId="{D3D632AA-73F9-4D9D-9599-B76FECFC7736}" type="presParOf" srcId="{5D957249-4258-4CFD-9A56-A3366FDD646F}" destId="{4BFC7CDA-EE9C-4151-BC42-15CB1FB024FD}" srcOrd="1" destOrd="0" presId="urn:microsoft.com/office/officeart/2005/8/layout/target3"/>
    <dgm:cxn modelId="{7861F092-7B59-4BFE-9D53-A6188ABE1FB1}" type="presParOf" srcId="{5D957249-4258-4CFD-9A56-A3366FDD646F}" destId="{30F1A87F-06EE-4F82-B9BB-99ABE6FFDCEE}" srcOrd="2" destOrd="0" presId="urn:microsoft.com/office/officeart/2005/8/layout/target3"/>
    <dgm:cxn modelId="{0FE4C509-89B6-471E-BC18-8486EF432CE3}" type="presParOf" srcId="{5D957249-4258-4CFD-9A56-A3366FDD646F}" destId="{06E295B5-98DF-4C7E-B3CA-AD9259C4FAD1}" srcOrd="3" destOrd="0" presId="urn:microsoft.com/office/officeart/2005/8/layout/target3"/>
    <dgm:cxn modelId="{3E242C19-9FDE-4CB1-8F65-F2F8412F912C}" type="presParOf" srcId="{5D957249-4258-4CFD-9A56-A3366FDD646F}" destId="{FB9C7147-7CF9-49BD-9F78-0A91CF6C9E44}" srcOrd="4" destOrd="0" presId="urn:microsoft.com/office/officeart/2005/8/layout/target3"/>
    <dgm:cxn modelId="{EF90C9D4-C09E-408C-99EF-342866CFC264}" type="presParOf" srcId="{5D957249-4258-4CFD-9A56-A3366FDD646F}" destId="{7D29EBA3-BA22-4A59-99F2-087F8A460D89}" srcOrd="5" destOrd="0" presId="urn:microsoft.com/office/officeart/2005/8/layout/target3"/>
    <dgm:cxn modelId="{3F10B9C4-98AE-4DE6-9801-E1AE5AC10255}" type="presParOf" srcId="{5D957249-4258-4CFD-9A56-A3366FDD646F}" destId="{69683541-E02A-4A12-8227-DF689F7824CE}" srcOrd="6" destOrd="0" presId="urn:microsoft.com/office/officeart/2005/8/layout/target3"/>
    <dgm:cxn modelId="{C0109BEE-FC52-486F-B3C9-75ECB66B485B}" type="presParOf" srcId="{5D957249-4258-4CFD-9A56-A3366FDD646F}" destId="{BF0AAEB2-12D4-4416-99DB-2E0E5806C4DD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26ACB9D-E7A7-4C4B-851F-2EC826A3B46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1044B4-B3D3-4808-9E20-8FD7126F6EF9}">
      <dgm:prSet/>
      <dgm:spPr/>
      <dgm:t>
        <a:bodyPr/>
        <a:lstStyle/>
        <a:p>
          <a:pPr rtl="0"/>
          <a:r>
            <a:rPr lang="ru-RU" b="1" dirty="0" smtClean="0"/>
            <a:t>1. Организационный момент. (2 мин)</a:t>
          </a:r>
          <a:endParaRPr lang="ru-RU" dirty="0"/>
        </a:p>
      </dgm:t>
    </dgm:pt>
    <dgm:pt modelId="{17BD7173-A099-471B-9AEE-4F05FFC1633B}" type="parTrans" cxnId="{17B53A52-ECA1-4779-8FFC-43F1775BFE28}">
      <dgm:prSet/>
      <dgm:spPr/>
      <dgm:t>
        <a:bodyPr/>
        <a:lstStyle/>
        <a:p>
          <a:endParaRPr lang="ru-RU"/>
        </a:p>
      </dgm:t>
    </dgm:pt>
    <dgm:pt modelId="{5D32EEAB-AA47-43AD-9030-76F439282A75}" type="sibTrans" cxnId="{17B53A52-ECA1-4779-8FFC-43F1775BFE28}">
      <dgm:prSet/>
      <dgm:spPr/>
      <dgm:t>
        <a:bodyPr/>
        <a:lstStyle/>
        <a:p>
          <a:endParaRPr lang="ru-RU"/>
        </a:p>
      </dgm:t>
    </dgm:pt>
    <dgm:pt modelId="{4F359F7A-9BEA-4F02-9140-761219506CE2}">
      <dgm:prSet/>
      <dgm:spPr/>
      <dgm:t>
        <a:bodyPr/>
        <a:lstStyle/>
        <a:p>
          <a:pPr rtl="0"/>
          <a:r>
            <a:rPr lang="ru-RU" b="1" smtClean="0"/>
            <a:t>2 Опрос – вопрос (проверка теории) (5мин)</a:t>
          </a:r>
          <a:endParaRPr lang="ru-RU"/>
        </a:p>
      </dgm:t>
    </dgm:pt>
    <dgm:pt modelId="{A6C53A14-F1DF-4974-8913-6B4B6A0FE0A9}" type="parTrans" cxnId="{283F7999-BC2C-436C-8B51-54173618BD9C}">
      <dgm:prSet/>
      <dgm:spPr/>
      <dgm:t>
        <a:bodyPr/>
        <a:lstStyle/>
        <a:p>
          <a:endParaRPr lang="ru-RU"/>
        </a:p>
      </dgm:t>
    </dgm:pt>
    <dgm:pt modelId="{D7987329-EE0D-4FAD-BD93-F414DABF3EE9}" type="sibTrans" cxnId="{283F7999-BC2C-436C-8B51-54173618BD9C}">
      <dgm:prSet/>
      <dgm:spPr/>
      <dgm:t>
        <a:bodyPr/>
        <a:lstStyle/>
        <a:p>
          <a:endParaRPr lang="ru-RU"/>
        </a:p>
      </dgm:t>
    </dgm:pt>
    <dgm:pt modelId="{0EDA47AA-1596-4C85-B453-DE4BA195C9B6}">
      <dgm:prSet/>
      <dgm:spPr/>
      <dgm:t>
        <a:bodyPr/>
        <a:lstStyle/>
        <a:p>
          <a:pPr rtl="0"/>
          <a:r>
            <a:rPr lang="ru-RU" b="1" smtClean="0"/>
            <a:t>3.Работа в парах.(6 мин)</a:t>
          </a:r>
          <a:endParaRPr lang="ru-RU"/>
        </a:p>
      </dgm:t>
    </dgm:pt>
    <dgm:pt modelId="{E3A7F120-0D55-4D0B-BA16-E4C0D5441D68}" type="parTrans" cxnId="{7876B230-1EFB-45AE-BD73-253980F218A1}">
      <dgm:prSet/>
      <dgm:spPr/>
      <dgm:t>
        <a:bodyPr/>
        <a:lstStyle/>
        <a:p>
          <a:endParaRPr lang="ru-RU"/>
        </a:p>
      </dgm:t>
    </dgm:pt>
    <dgm:pt modelId="{6CA83830-5EBC-4EE2-A099-52B5CE26079F}" type="sibTrans" cxnId="{7876B230-1EFB-45AE-BD73-253980F218A1}">
      <dgm:prSet/>
      <dgm:spPr/>
      <dgm:t>
        <a:bodyPr/>
        <a:lstStyle/>
        <a:p>
          <a:endParaRPr lang="ru-RU"/>
        </a:p>
      </dgm:t>
    </dgm:pt>
    <dgm:pt modelId="{65A4B94C-BEF8-43A5-9743-4371792F573B}">
      <dgm:prSet/>
      <dgm:spPr/>
      <dgm:t>
        <a:bodyPr/>
        <a:lstStyle/>
        <a:p>
          <a:pPr rtl="0"/>
          <a:r>
            <a:rPr lang="ru-RU" b="1" smtClean="0"/>
            <a:t>4. Графический диктант. (5мин)</a:t>
          </a:r>
          <a:endParaRPr lang="ru-RU"/>
        </a:p>
      </dgm:t>
    </dgm:pt>
    <dgm:pt modelId="{79CB4DC6-A1BA-4BCA-B12C-229BFCB4E0E4}" type="parTrans" cxnId="{51FA89CA-450B-4DA5-BAEE-65CE54CF3CEB}">
      <dgm:prSet/>
      <dgm:spPr/>
      <dgm:t>
        <a:bodyPr/>
        <a:lstStyle/>
        <a:p>
          <a:endParaRPr lang="ru-RU"/>
        </a:p>
      </dgm:t>
    </dgm:pt>
    <dgm:pt modelId="{2336767E-1911-463F-9A0D-9079A25E08E8}" type="sibTrans" cxnId="{51FA89CA-450B-4DA5-BAEE-65CE54CF3CEB}">
      <dgm:prSet/>
      <dgm:spPr/>
      <dgm:t>
        <a:bodyPr/>
        <a:lstStyle/>
        <a:p>
          <a:endParaRPr lang="ru-RU"/>
        </a:p>
      </dgm:t>
    </dgm:pt>
    <dgm:pt modelId="{45B9277D-95E0-4978-A60D-D0F88016499F}">
      <dgm:prSet/>
      <dgm:spPr/>
      <dgm:t>
        <a:bodyPr/>
        <a:lstStyle/>
        <a:p>
          <a:pPr rtl="0"/>
          <a:r>
            <a:rPr lang="ru-RU" b="1" dirty="0" smtClean="0"/>
            <a:t>5. Физ. пауза (2мин)</a:t>
          </a:r>
          <a:endParaRPr lang="ru-RU" dirty="0"/>
        </a:p>
      </dgm:t>
    </dgm:pt>
    <dgm:pt modelId="{0D232184-30B2-4CCB-93AA-442885B74791}" type="parTrans" cxnId="{40C9F2E8-720A-4315-B75F-4444CB38E148}">
      <dgm:prSet/>
      <dgm:spPr/>
      <dgm:t>
        <a:bodyPr/>
        <a:lstStyle/>
        <a:p>
          <a:endParaRPr lang="ru-RU"/>
        </a:p>
      </dgm:t>
    </dgm:pt>
    <dgm:pt modelId="{A3AC31BD-0545-41E9-94C5-603A76E2D9C4}" type="sibTrans" cxnId="{40C9F2E8-720A-4315-B75F-4444CB38E148}">
      <dgm:prSet/>
      <dgm:spPr/>
      <dgm:t>
        <a:bodyPr/>
        <a:lstStyle/>
        <a:p>
          <a:endParaRPr lang="ru-RU"/>
        </a:p>
      </dgm:t>
    </dgm:pt>
    <dgm:pt modelId="{2B965C74-48E4-49EE-93CE-AF78D23391B5}">
      <dgm:prSet/>
      <dgm:spPr/>
      <dgm:t>
        <a:bodyPr/>
        <a:lstStyle/>
        <a:p>
          <a:pPr rtl="0"/>
          <a:r>
            <a:rPr lang="ru-RU" b="1" smtClean="0"/>
            <a:t>6. Вершина “Художественная”. (10 мин)</a:t>
          </a:r>
          <a:endParaRPr lang="ru-RU"/>
        </a:p>
      </dgm:t>
    </dgm:pt>
    <dgm:pt modelId="{4A912AAF-8E5A-4CCC-9968-9FD9D19A0396}" type="parTrans" cxnId="{A2B01F5C-EBC6-4D3D-BC37-9BC83C947E41}">
      <dgm:prSet/>
      <dgm:spPr/>
      <dgm:t>
        <a:bodyPr/>
        <a:lstStyle/>
        <a:p>
          <a:endParaRPr lang="ru-RU"/>
        </a:p>
      </dgm:t>
    </dgm:pt>
    <dgm:pt modelId="{B5D6F2FF-0F6F-4AD7-8D41-CA18DEF7C39E}" type="sibTrans" cxnId="{A2B01F5C-EBC6-4D3D-BC37-9BC83C947E41}">
      <dgm:prSet/>
      <dgm:spPr/>
      <dgm:t>
        <a:bodyPr/>
        <a:lstStyle/>
        <a:p>
          <a:endParaRPr lang="ru-RU"/>
        </a:p>
      </dgm:t>
    </dgm:pt>
    <dgm:pt modelId="{C01B92A5-DF1C-4278-8569-144D7F3E510F}">
      <dgm:prSet/>
      <dgm:spPr/>
      <dgm:t>
        <a:bodyPr/>
        <a:lstStyle/>
        <a:p>
          <a:pPr rtl="0"/>
          <a:r>
            <a:rPr lang="ru-RU" b="1" smtClean="0"/>
            <a:t>Пик “Графический”. (10 мин)</a:t>
          </a:r>
          <a:endParaRPr lang="ru-RU"/>
        </a:p>
      </dgm:t>
    </dgm:pt>
    <dgm:pt modelId="{4855009B-ABA6-4F95-A848-9F5951F66BA2}" type="parTrans" cxnId="{111B6F13-222B-49E2-8546-11AC4D3618CE}">
      <dgm:prSet/>
      <dgm:spPr/>
      <dgm:t>
        <a:bodyPr/>
        <a:lstStyle/>
        <a:p>
          <a:endParaRPr lang="ru-RU"/>
        </a:p>
      </dgm:t>
    </dgm:pt>
    <dgm:pt modelId="{CC0ED13C-F875-4419-9164-FF9D5E480F7A}" type="sibTrans" cxnId="{111B6F13-222B-49E2-8546-11AC4D3618CE}">
      <dgm:prSet/>
      <dgm:spPr/>
      <dgm:t>
        <a:bodyPr/>
        <a:lstStyle/>
        <a:p>
          <a:endParaRPr lang="ru-RU"/>
        </a:p>
      </dgm:t>
    </dgm:pt>
    <dgm:pt modelId="{28DC5F23-D615-4797-9CC0-9E731F938BE7}">
      <dgm:prSet/>
      <dgm:spPr/>
      <dgm:t>
        <a:bodyPr/>
        <a:lstStyle/>
        <a:p>
          <a:pPr rtl="0"/>
          <a:r>
            <a:rPr lang="ru-RU" b="1" smtClean="0"/>
            <a:t>7. Домашнее задание. (1мин)</a:t>
          </a:r>
          <a:endParaRPr lang="ru-RU"/>
        </a:p>
      </dgm:t>
    </dgm:pt>
    <dgm:pt modelId="{DD89CEBC-C717-4DB4-8427-9342D5D61BE5}" type="parTrans" cxnId="{66956B00-8482-4F7C-8D04-CEEAA33864B2}">
      <dgm:prSet/>
      <dgm:spPr/>
      <dgm:t>
        <a:bodyPr/>
        <a:lstStyle/>
        <a:p>
          <a:endParaRPr lang="ru-RU"/>
        </a:p>
      </dgm:t>
    </dgm:pt>
    <dgm:pt modelId="{5285697F-9C54-4138-AACA-608FD04302F1}" type="sibTrans" cxnId="{66956B00-8482-4F7C-8D04-CEEAA33864B2}">
      <dgm:prSet/>
      <dgm:spPr/>
      <dgm:t>
        <a:bodyPr/>
        <a:lstStyle/>
        <a:p>
          <a:endParaRPr lang="ru-RU"/>
        </a:p>
      </dgm:t>
    </dgm:pt>
    <dgm:pt modelId="{2DC5613A-8FB8-4EDF-8BF8-5D0B018591D5}">
      <dgm:prSet/>
      <dgm:spPr/>
      <dgm:t>
        <a:bodyPr/>
        <a:lstStyle/>
        <a:p>
          <a:pPr rtl="0"/>
          <a:r>
            <a:rPr lang="ru-RU" b="1" dirty="0" smtClean="0"/>
            <a:t>8. Итог урока. (4 мин)</a:t>
          </a:r>
          <a:endParaRPr lang="ru-RU" dirty="0"/>
        </a:p>
      </dgm:t>
    </dgm:pt>
    <dgm:pt modelId="{9B890793-A7E5-4385-85A5-20C3B322F9F1}" type="parTrans" cxnId="{883474BA-8170-45BF-B90D-0EBA1D0BB854}">
      <dgm:prSet/>
      <dgm:spPr/>
      <dgm:t>
        <a:bodyPr/>
        <a:lstStyle/>
        <a:p>
          <a:endParaRPr lang="ru-RU"/>
        </a:p>
      </dgm:t>
    </dgm:pt>
    <dgm:pt modelId="{B0567344-7460-4A91-B71F-F2D87CDEB248}" type="sibTrans" cxnId="{883474BA-8170-45BF-B90D-0EBA1D0BB854}">
      <dgm:prSet/>
      <dgm:spPr/>
      <dgm:t>
        <a:bodyPr/>
        <a:lstStyle/>
        <a:p>
          <a:endParaRPr lang="ru-RU"/>
        </a:p>
      </dgm:t>
    </dgm:pt>
    <dgm:pt modelId="{00838783-0F36-435D-81D4-85F62AD68C4B}" type="pres">
      <dgm:prSet presAssocID="{526ACB9D-E7A7-4C4B-851F-2EC826A3B4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F23AC5-B888-4D4E-876A-EEDBAEC0ED2B}" type="pres">
      <dgm:prSet presAssocID="{101044B4-B3D3-4808-9E20-8FD7126F6EF9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A44BF-D4F9-4E9E-A569-EB7BF2FD1365}" type="pres">
      <dgm:prSet presAssocID="{5D32EEAB-AA47-43AD-9030-76F439282A75}" presName="spacer" presStyleCnt="0"/>
      <dgm:spPr/>
    </dgm:pt>
    <dgm:pt modelId="{B0455AC7-116C-4498-B8DC-CE66FFE7C4B7}" type="pres">
      <dgm:prSet presAssocID="{4F359F7A-9BEA-4F02-9140-761219506CE2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0EC7D7-33D8-4F6A-9A6A-C5EC0FE9C0C5}" type="pres">
      <dgm:prSet presAssocID="{D7987329-EE0D-4FAD-BD93-F414DABF3EE9}" presName="spacer" presStyleCnt="0"/>
      <dgm:spPr/>
    </dgm:pt>
    <dgm:pt modelId="{21D6580C-A5B6-4994-BDEE-DFD1F243E60D}" type="pres">
      <dgm:prSet presAssocID="{0EDA47AA-1596-4C85-B453-DE4BA195C9B6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246159-A2A1-49DE-82DC-4CB636382E49}" type="pres">
      <dgm:prSet presAssocID="{6CA83830-5EBC-4EE2-A099-52B5CE26079F}" presName="spacer" presStyleCnt="0"/>
      <dgm:spPr/>
    </dgm:pt>
    <dgm:pt modelId="{B98B0242-2046-410E-99A1-B26E491F982C}" type="pres">
      <dgm:prSet presAssocID="{65A4B94C-BEF8-43A5-9743-4371792F573B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E83BB4-B40E-4A81-A1B7-8A8C54C04DD0}" type="pres">
      <dgm:prSet presAssocID="{2336767E-1911-463F-9A0D-9079A25E08E8}" presName="spacer" presStyleCnt="0"/>
      <dgm:spPr/>
    </dgm:pt>
    <dgm:pt modelId="{18E17259-BE69-47F7-A7F3-32E017477469}" type="pres">
      <dgm:prSet presAssocID="{45B9277D-95E0-4978-A60D-D0F88016499F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A30D2-DB06-4440-89F1-FBB04D06EC43}" type="pres">
      <dgm:prSet presAssocID="{A3AC31BD-0545-41E9-94C5-603A76E2D9C4}" presName="spacer" presStyleCnt="0"/>
      <dgm:spPr/>
    </dgm:pt>
    <dgm:pt modelId="{95B9B8F4-2125-45EA-BB46-B6A0B912771D}" type="pres">
      <dgm:prSet presAssocID="{2B965C74-48E4-49EE-93CE-AF78D23391B5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3F4093-212C-4C42-97A3-3057FCE80E16}" type="pres">
      <dgm:prSet presAssocID="{B5D6F2FF-0F6F-4AD7-8D41-CA18DEF7C39E}" presName="spacer" presStyleCnt="0"/>
      <dgm:spPr/>
    </dgm:pt>
    <dgm:pt modelId="{144A5A1B-6F68-4160-8016-791245FFA2F8}" type="pres">
      <dgm:prSet presAssocID="{C01B92A5-DF1C-4278-8569-144D7F3E510F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CC36A7-8046-4610-9013-2D8C9F8C0F71}" type="pres">
      <dgm:prSet presAssocID="{CC0ED13C-F875-4419-9164-FF9D5E480F7A}" presName="spacer" presStyleCnt="0"/>
      <dgm:spPr/>
    </dgm:pt>
    <dgm:pt modelId="{B748BF43-6F56-4191-B561-F42C3AE21420}" type="pres">
      <dgm:prSet presAssocID="{28DC5F23-D615-4797-9CC0-9E731F938BE7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0A29EA-21D2-41BF-9D5B-B89FE1C4CB28}" type="pres">
      <dgm:prSet presAssocID="{5285697F-9C54-4138-AACA-608FD04302F1}" presName="spacer" presStyleCnt="0"/>
      <dgm:spPr/>
    </dgm:pt>
    <dgm:pt modelId="{3B27F062-CBDF-40BA-A448-393B007D122C}" type="pres">
      <dgm:prSet presAssocID="{2DC5613A-8FB8-4EDF-8BF8-5D0B018591D5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10309E-D8F0-4AD1-B5E1-E1F9EB6E1862}" type="presOf" srcId="{C01B92A5-DF1C-4278-8569-144D7F3E510F}" destId="{144A5A1B-6F68-4160-8016-791245FFA2F8}" srcOrd="0" destOrd="0" presId="urn:microsoft.com/office/officeart/2005/8/layout/vList2"/>
    <dgm:cxn modelId="{953E92F1-BC7E-4674-A750-6BE46CEDD08F}" type="presOf" srcId="{2B965C74-48E4-49EE-93CE-AF78D23391B5}" destId="{95B9B8F4-2125-45EA-BB46-B6A0B912771D}" srcOrd="0" destOrd="0" presId="urn:microsoft.com/office/officeart/2005/8/layout/vList2"/>
    <dgm:cxn modelId="{0DD1B2C7-2B74-4BD5-9866-467C0A29B416}" type="presOf" srcId="{526ACB9D-E7A7-4C4B-851F-2EC826A3B46E}" destId="{00838783-0F36-435D-81D4-85F62AD68C4B}" srcOrd="0" destOrd="0" presId="urn:microsoft.com/office/officeart/2005/8/layout/vList2"/>
    <dgm:cxn modelId="{6C25ADEE-3382-4010-891B-696CFB5D3F69}" type="presOf" srcId="{0EDA47AA-1596-4C85-B453-DE4BA195C9B6}" destId="{21D6580C-A5B6-4994-BDEE-DFD1F243E60D}" srcOrd="0" destOrd="0" presId="urn:microsoft.com/office/officeart/2005/8/layout/vList2"/>
    <dgm:cxn modelId="{341F1205-C9CE-4E99-AF70-F39B887785F1}" type="presOf" srcId="{101044B4-B3D3-4808-9E20-8FD7126F6EF9}" destId="{72F23AC5-B888-4D4E-876A-EEDBAEC0ED2B}" srcOrd="0" destOrd="0" presId="urn:microsoft.com/office/officeart/2005/8/layout/vList2"/>
    <dgm:cxn modelId="{EA087516-445F-4099-BCE8-C885255F52F5}" type="presOf" srcId="{4F359F7A-9BEA-4F02-9140-761219506CE2}" destId="{B0455AC7-116C-4498-B8DC-CE66FFE7C4B7}" srcOrd="0" destOrd="0" presId="urn:microsoft.com/office/officeart/2005/8/layout/vList2"/>
    <dgm:cxn modelId="{40C9F2E8-720A-4315-B75F-4444CB38E148}" srcId="{526ACB9D-E7A7-4C4B-851F-2EC826A3B46E}" destId="{45B9277D-95E0-4978-A60D-D0F88016499F}" srcOrd="4" destOrd="0" parTransId="{0D232184-30B2-4CCB-93AA-442885B74791}" sibTransId="{A3AC31BD-0545-41E9-94C5-603A76E2D9C4}"/>
    <dgm:cxn modelId="{A2B01F5C-EBC6-4D3D-BC37-9BC83C947E41}" srcId="{526ACB9D-E7A7-4C4B-851F-2EC826A3B46E}" destId="{2B965C74-48E4-49EE-93CE-AF78D23391B5}" srcOrd="5" destOrd="0" parTransId="{4A912AAF-8E5A-4CCC-9968-9FD9D19A0396}" sibTransId="{B5D6F2FF-0F6F-4AD7-8D41-CA18DEF7C39E}"/>
    <dgm:cxn modelId="{DA5C8D3D-7181-4435-9024-F2BB048C2793}" type="presOf" srcId="{2DC5613A-8FB8-4EDF-8BF8-5D0B018591D5}" destId="{3B27F062-CBDF-40BA-A448-393B007D122C}" srcOrd="0" destOrd="0" presId="urn:microsoft.com/office/officeart/2005/8/layout/vList2"/>
    <dgm:cxn modelId="{283F7999-BC2C-436C-8B51-54173618BD9C}" srcId="{526ACB9D-E7A7-4C4B-851F-2EC826A3B46E}" destId="{4F359F7A-9BEA-4F02-9140-761219506CE2}" srcOrd="1" destOrd="0" parTransId="{A6C53A14-F1DF-4974-8913-6B4B6A0FE0A9}" sibTransId="{D7987329-EE0D-4FAD-BD93-F414DABF3EE9}"/>
    <dgm:cxn modelId="{7876B230-1EFB-45AE-BD73-253980F218A1}" srcId="{526ACB9D-E7A7-4C4B-851F-2EC826A3B46E}" destId="{0EDA47AA-1596-4C85-B453-DE4BA195C9B6}" srcOrd="2" destOrd="0" parTransId="{E3A7F120-0D55-4D0B-BA16-E4C0D5441D68}" sibTransId="{6CA83830-5EBC-4EE2-A099-52B5CE26079F}"/>
    <dgm:cxn modelId="{51FA89CA-450B-4DA5-BAEE-65CE54CF3CEB}" srcId="{526ACB9D-E7A7-4C4B-851F-2EC826A3B46E}" destId="{65A4B94C-BEF8-43A5-9743-4371792F573B}" srcOrd="3" destOrd="0" parTransId="{79CB4DC6-A1BA-4BCA-B12C-229BFCB4E0E4}" sibTransId="{2336767E-1911-463F-9A0D-9079A25E08E8}"/>
    <dgm:cxn modelId="{66956B00-8482-4F7C-8D04-CEEAA33864B2}" srcId="{526ACB9D-E7A7-4C4B-851F-2EC826A3B46E}" destId="{28DC5F23-D615-4797-9CC0-9E731F938BE7}" srcOrd="7" destOrd="0" parTransId="{DD89CEBC-C717-4DB4-8427-9342D5D61BE5}" sibTransId="{5285697F-9C54-4138-AACA-608FD04302F1}"/>
    <dgm:cxn modelId="{2CD75483-0830-4E95-92AA-B6166394CE84}" type="presOf" srcId="{45B9277D-95E0-4978-A60D-D0F88016499F}" destId="{18E17259-BE69-47F7-A7F3-32E017477469}" srcOrd="0" destOrd="0" presId="urn:microsoft.com/office/officeart/2005/8/layout/vList2"/>
    <dgm:cxn modelId="{D198342E-1096-4749-8CD7-621537CA0045}" type="presOf" srcId="{65A4B94C-BEF8-43A5-9743-4371792F573B}" destId="{B98B0242-2046-410E-99A1-B26E491F982C}" srcOrd="0" destOrd="0" presId="urn:microsoft.com/office/officeart/2005/8/layout/vList2"/>
    <dgm:cxn modelId="{883474BA-8170-45BF-B90D-0EBA1D0BB854}" srcId="{526ACB9D-E7A7-4C4B-851F-2EC826A3B46E}" destId="{2DC5613A-8FB8-4EDF-8BF8-5D0B018591D5}" srcOrd="8" destOrd="0" parTransId="{9B890793-A7E5-4385-85A5-20C3B322F9F1}" sibTransId="{B0567344-7460-4A91-B71F-F2D87CDEB248}"/>
    <dgm:cxn modelId="{CBD5B6EF-B90D-4ABB-8EF8-73E999672533}" type="presOf" srcId="{28DC5F23-D615-4797-9CC0-9E731F938BE7}" destId="{B748BF43-6F56-4191-B561-F42C3AE21420}" srcOrd="0" destOrd="0" presId="urn:microsoft.com/office/officeart/2005/8/layout/vList2"/>
    <dgm:cxn modelId="{111B6F13-222B-49E2-8546-11AC4D3618CE}" srcId="{526ACB9D-E7A7-4C4B-851F-2EC826A3B46E}" destId="{C01B92A5-DF1C-4278-8569-144D7F3E510F}" srcOrd="6" destOrd="0" parTransId="{4855009B-ABA6-4F95-A848-9F5951F66BA2}" sibTransId="{CC0ED13C-F875-4419-9164-FF9D5E480F7A}"/>
    <dgm:cxn modelId="{17B53A52-ECA1-4779-8FFC-43F1775BFE28}" srcId="{526ACB9D-E7A7-4C4B-851F-2EC826A3B46E}" destId="{101044B4-B3D3-4808-9E20-8FD7126F6EF9}" srcOrd="0" destOrd="0" parTransId="{17BD7173-A099-471B-9AEE-4F05FFC1633B}" sibTransId="{5D32EEAB-AA47-43AD-9030-76F439282A75}"/>
    <dgm:cxn modelId="{E95270A9-3D49-4E3B-B2CF-A5B99FC4591B}" type="presParOf" srcId="{00838783-0F36-435D-81D4-85F62AD68C4B}" destId="{72F23AC5-B888-4D4E-876A-EEDBAEC0ED2B}" srcOrd="0" destOrd="0" presId="urn:microsoft.com/office/officeart/2005/8/layout/vList2"/>
    <dgm:cxn modelId="{E92F2F4F-2309-4A31-A42B-65613AC37F2E}" type="presParOf" srcId="{00838783-0F36-435D-81D4-85F62AD68C4B}" destId="{837A44BF-D4F9-4E9E-A569-EB7BF2FD1365}" srcOrd="1" destOrd="0" presId="urn:microsoft.com/office/officeart/2005/8/layout/vList2"/>
    <dgm:cxn modelId="{52663E9A-5550-4CCC-AB49-3CF6A2942A9D}" type="presParOf" srcId="{00838783-0F36-435D-81D4-85F62AD68C4B}" destId="{B0455AC7-116C-4498-B8DC-CE66FFE7C4B7}" srcOrd="2" destOrd="0" presId="urn:microsoft.com/office/officeart/2005/8/layout/vList2"/>
    <dgm:cxn modelId="{3233A815-E5D8-446B-8C59-4F0E74524E82}" type="presParOf" srcId="{00838783-0F36-435D-81D4-85F62AD68C4B}" destId="{EF0EC7D7-33D8-4F6A-9A6A-C5EC0FE9C0C5}" srcOrd="3" destOrd="0" presId="urn:microsoft.com/office/officeart/2005/8/layout/vList2"/>
    <dgm:cxn modelId="{AC55543C-5B71-4858-869D-3B454A8FCC67}" type="presParOf" srcId="{00838783-0F36-435D-81D4-85F62AD68C4B}" destId="{21D6580C-A5B6-4994-BDEE-DFD1F243E60D}" srcOrd="4" destOrd="0" presId="urn:microsoft.com/office/officeart/2005/8/layout/vList2"/>
    <dgm:cxn modelId="{C691DA0F-3AD2-419B-9B01-01D3DFE09BC6}" type="presParOf" srcId="{00838783-0F36-435D-81D4-85F62AD68C4B}" destId="{CF246159-A2A1-49DE-82DC-4CB636382E49}" srcOrd="5" destOrd="0" presId="urn:microsoft.com/office/officeart/2005/8/layout/vList2"/>
    <dgm:cxn modelId="{E0DFDB74-EFD4-4E8A-9775-93DFE0F6CB9A}" type="presParOf" srcId="{00838783-0F36-435D-81D4-85F62AD68C4B}" destId="{B98B0242-2046-410E-99A1-B26E491F982C}" srcOrd="6" destOrd="0" presId="urn:microsoft.com/office/officeart/2005/8/layout/vList2"/>
    <dgm:cxn modelId="{43840131-53E8-4396-BEC8-3B05A48BDE2B}" type="presParOf" srcId="{00838783-0F36-435D-81D4-85F62AD68C4B}" destId="{94E83BB4-B40E-4A81-A1B7-8A8C54C04DD0}" srcOrd="7" destOrd="0" presId="urn:microsoft.com/office/officeart/2005/8/layout/vList2"/>
    <dgm:cxn modelId="{FA20EC15-C065-449A-8D4A-5CAD9B0725FF}" type="presParOf" srcId="{00838783-0F36-435D-81D4-85F62AD68C4B}" destId="{18E17259-BE69-47F7-A7F3-32E017477469}" srcOrd="8" destOrd="0" presId="urn:microsoft.com/office/officeart/2005/8/layout/vList2"/>
    <dgm:cxn modelId="{C4C3D44B-C0EC-4044-958F-F03DF59F6987}" type="presParOf" srcId="{00838783-0F36-435D-81D4-85F62AD68C4B}" destId="{750A30D2-DB06-4440-89F1-FBB04D06EC43}" srcOrd="9" destOrd="0" presId="urn:microsoft.com/office/officeart/2005/8/layout/vList2"/>
    <dgm:cxn modelId="{C839362F-6A46-4E53-A5E4-B97E833BEB7E}" type="presParOf" srcId="{00838783-0F36-435D-81D4-85F62AD68C4B}" destId="{95B9B8F4-2125-45EA-BB46-B6A0B912771D}" srcOrd="10" destOrd="0" presId="urn:microsoft.com/office/officeart/2005/8/layout/vList2"/>
    <dgm:cxn modelId="{236CAC1B-0373-4668-A057-CCFC77E00659}" type="presParOf" srcId="{00838783-0F36-435D-81D4-85F62AD68C4B}" destId="{C53F4093-212C-4C42-97A3-3057FCE80E16}" srcOrd="11" destOrd="0" presId="urn:microsoft.com/office/officeart/2005/8/layout/vList2"/>
    <dgm:cxn modelId="{24A55FF1-3BAC-4A35-BAA1-AD3212A53203}" type="presParOf" srcId="{00838783-0F36-435D-81D4-85F62AD68C4B}" destId="{144A5A1B-6F68-4160-8016-791245FFA2F8}" srcOrd="12" destOrd="0" presId="urn:microsoft.com/office/officeart/2005/8/layout/vList2"/>
    <dgm:cxn modelId="{0197BC5F-76D3-4B2B-8AE7-53A6DD987F9E}" type="presParOf" srcId="{00838783-0F36-435D-81D4-85F62AD68C4B}" destId="{C4CC36A7-8046-4610-9013-2D8C9F8C0F71}" srcOrd="13" destOrd="0" presId="urn:microsoft.com/office/officeart/2005/8/layout/vList2"/>
    <dgm:cxn modelId="{F423998E-3ADE-4018-BACC-DFE1C0F99110}" type="presParOf" srcId="{00838783-0F36-435D-81D4-85F62AD68C4B}" destId="{B748BF43-6F56-4191-B561-F42C3AE21420}" srcOrd="14" destOrd="0" presId="urn:microsoft.com/office/officeart/2005/8/layout/vList2"/>
    <dgm:cxn modelId="{1837C99D-8D2E-4869-AA27-C59590EEE241}" type="presParOf" srcId="{00838783-0F36-435D-81D4-85F62AD68C4B}" destId="{910A29EA-21D2-41BF-9D5B-B89FE1C4CB28}" srcOrd="15" destOrd="0" presId="urn:microsoft.com/office/officeart/2005/8/layout/vList2"/>
    <dgm:cxn modelId="{676850B9-8CAA-4D81-9704-9AE56206C3F0}" type="presParOf" srcId="{00838783-0F36-435D-81D4-85F62AD68C4B}" destId="{3B27F062-CBDF-40BA-A448-393B007D122C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63CAF1-A5C3-4509-9ADB-18435155A7C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4C0EBC2-6AF2-49B7-9B55-AE35D220C85B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Что такое смешанное число?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051E996-F20C-4352-85CB-80AE085B130F}" type="parTrans" cxnId="{5E19EC65-1490-4BC9-A985-D9D8E8465EA1}">
      <dgm:prSet/>
      <dgm:spPr/>
      <dgm:t>
        <a:bodyPr/>
        <a:lstStyle/>
        <a:p>
          <a:endParaRPr lang="ru-RU"/>
        </a:p>
      </dgm:t>
    </dgm:pt>
    <dgm:pt modelId="{50840E4A-DFB8-4AE9-936F-D27D1E49FE8D}" type="sibTrans" cxnId="{5E19EC65-1490-4BC9-A985-D9D8E8465EA1}">
      <dgm:prSet/>
      <dgm:spPr/>
      <dgm:t>
        <a:bodyPr/>
        <a:lstStyle/>
        <a:p>
          <a:endParaRPr lang="ru-RU"/>
        </a:p>
      </dgm:t>
    </dgm:pt>
    <dgm:pt modelId="{B82BB2DE-E031-46C1-AC3D-D533D60FF2E5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Приведите пример смешанных чисел?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1B6898F9-5338-43BC-9CDF-B4E2152F6BC1}" type="parTrans" cxnId="{33C633E4-C260-49E6-81B1-18C47603B6B5}">
      <dgm:prSet/>
      <dgm:spPr/>
      <dgm:t>
        <a:bodyPr/>
        <a:lstStyle/>
        <a:p>
          <a:endParaRPr lang="ru-RU"/>
        </a:p>
      </dgm:t>
    </dgm:pt>
    <dgm:pt modelId="{FDE4F9BB-7B65-49C3-84E0-B2EC2DF04E2C}" type="sibTrans" cxnId="{33C633E4-C260-49E6-81B1-18C47603B6B5}">
      <dgm:prSet/>
      <dgm:spPr/>
      <dgm:t>
        <a:bodyPr/>
        <a:lstStyle/>
        <a:p>
          <a:endParaRPr lang="ru-RU"/>
        </a:p>
      </dgm:t>
    </dgm:pt>
    <dgm:pt modelId="{C1CB126A-3CAD-4A5F-9D1D-0A872C81D02F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Каков алгоритм перехода от смешанного числа к неправильной дроби?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F30CEB01-34A4-440C-80EC-8DEF52BE4C2F}" type="parTrans" cxnId="{D4944309-B941-4C6F-915C-FC6EF1907E9E}">
      <dgm:prSet/>
      <dgm:spPr/>
      <dgm:t>
        <a:bodyPr/>
        <a:lstStyle/>
        <a:p>
          <a:endParaRPr lang="ru-RU"/>
        </a:p>
      </dgm:t>
    </dgm:pt>
    <dgm:pt modelId="{36642E3E-CE55-4CE5-A6A0-C2C2DD5FB460}" type="sibTrans" cxnId="{D4944309-B941-4C6F-915C-FC6EF1907E9E}">
      <dgm:prSet/>
      <dgm:spPr/>
      <dgm:t>
        <a:bodyPr/>
        <a:lstStyle/>
        <a:p>
          <a:endParaRPr lang="ru-RU"/>
        </a:p>
      </dgm:t>
    </dgm:pt>
    <dgm:pt modelId="{432C5521-7948-4482-8F27-F9762D37C7D3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Приведите пример?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10DA597F-66A8-4ED5-AFF7-5129CA2436D3}" type="parTrans" cxnId="{CCDF55C2-9633-467A-990B-9F081FD1EA52}">
      <dgm:prSet/>
      <dgm:spPr/>
      <dgm:t>
        <a:bodyPr/>
        <a:lstStyle/>
        <a:p>
          <a:endParaRPr lang="ru-RU"/>
        </a:p>
      </dgm:t>
    </dgm:pt>
    <dgm:pt modelId="{D3A31E8E-CA7B-41CB-B02C-3DE17A076B4C}" type="sibTrans" cxnId="{CCDF55C2-9633-467A-990B-9F081FD1EA52}">
      <dgm:prSet/>
      <dgm:spPr/>
      <dgm:t>
        <a:bodyPr/>
        <a:lstStyle/>
        <a:p>
          <a:endParaRPr lang="ru-RU"/>
        </a:p>
      </dgm:t>
    </dgm:pt>
    <dgm:pt modelId="{75351FEA-14BF-49C1-AA61-C7367D274412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Какая дробь называется неправильной?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3F004757-9CBC-4F6C-A06F-6BD2FF8BE5EA}" type="parTrans" cxnId="{5A6E0C1B-3CB6-4506-83D2-669D6553C8F7}">
      <dgm:prSet/>
      <dgm:spPr/>
      <dgm:t>
        <a:bodyPr/>
        <a:lstStyle/>
        <a:p>
          <a:endParaRPr lang="ru-RU"/>
        </a:p>
      </dgm:t>
    </dgm:pt>
    <dgm:pt modelId="{68950CDA-A258-4B40-ACC1-41FCE8AB3C61}" type="sibTrans" cxnId="{5A6E0C1B-3CB6-4506-83D2-669D6553C8F7}">
      <dgm:prSet/>
      <dgm:spPr/>
      <dgm:t>
        <a:bodyPr/>
        <a:lstStyle/>
        <a:p>
          <a:endParaRPr lang="ru-RU"/>
        </a:p>
      </dgm:t>
    </dgm:pt>
    <dgm:pt modelId="{DC18B473-3094-49B1-AD67-A8D5E44288CF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Каков алгоритм перехода от неправильной дроби к смешанному числу?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C301ADBC-B22C-476F-834F-D21D19F01F37}" type="parTrans" cxnId="{1ADE461C-199E-45B0-A4FB-4D25173DDA2B}">
      <dgm:prSet/>
      <dgm:spPr/>
      <dgm:t>
        <a:bodyPr/>
        <a:lstStyle/>
        <a:p>
          <a:endParaRPr lang="ru-RU"/>
        </a:p>
      </dgm:t>
    </dgm:pt>
    <dgm:pt modelId="{32CEB10A-6964-4B83-A209-296D0849E313}" type="sibTrans" cxnId="{1ADE461C-199E-45B0-A4FB-4D25173DDA2B}">
      <dgm:prSet/>
      <dgm:spPr/>
      <dgm:t>
        <a:bodyPr/>
        <a:lstStyle/>
        <a:p>
          <a:endParaRPr lang="ru-RU"/>
        </a:p>
      </dgm:t>
    </dgm:pt>
    <dgm:pt modelId="{8F0C129C-0E0E-4167-BA19-B2735BE67B6E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Приведите пример?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49AA3484-E5D2-4375-BDA6-EB7A1BD6E019}" type="parTrans" cxnId="{ED8310AB-5D29-4115-91A4-E7CF4FA74EC2}">
      <dgm:prSet/>
      <dgm:spPr/>
      <dgm:t>
        <a:bodyPr/>
        <a:lstStyle/>
        <a:p>
          <a:endParaRPr lang="ru-RU"/>
        </a:p>
      </dgm:t>
    </dgm:pt>
    <dgm:pt modelId="{11F44E04-B532-4D96-8706-342456240DA8}" type="sibTrans" cxnId="{ED8310AB-5D29-4115-91A4-E7CF4FA74EC2}">
      <dgm:prSet/>
      <dgm:spPr/>
      <dgm:t>
        <a:bodyPr/>
        <a:lstStyle/>
        <a:p>
          <a:endParaRPr lang="ru-RU"/>
        </a:p>
      </dgm:t>
    </dgm:pt>
    <dgm:pt modelId="{AD7F8584-4876-43D7-BD16-9AF91D14092D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Как сложить (вычесть) смешанные числа?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08C79170-BF3B-4344-9CF1-6F64843D59F4}" type="parTrans" cxnId="{40B02301-6F73-4E3D-9826-52AF821D7D77}">
      <dgm:prSet/>
      <dgm:spPr/>
      <dgm:t>
        <a:bodyPr/>
        <a:lstStyle/>
        <a:p>
          <a:endParaRPr lang="ru-RU"/>
        </a:p>
      </dgm:t>
    </dgm:pt>
    <dgm:pt modelId="{FE498B48-A0BB-48A1-BD55-5479D138EE98}" type="sibTrans" cxnId="{40B02301-6F73-4E3D-9826-52AF821D7D77}">
      <dgm:prSet/>
      <dgm:spPr/>
      <dgm:t>
        <a:bodyPr/>
        <a:lstStyle/>
        <a:p>
          <a:endParaRPr lang="ru-RU"/>
        </a:p>
      </dgm:t>
    </dgm:pt>
    <dgm:pt modelId="{427C92DB-16E5-4CA6-BF3E-110BC50021D5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Приведите пример?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157E1B00-302C-4082-A053-2069891ED416}" type="parTrans" cxnId="{1075C5DB-C988-43B1-8432-07C0B6E9586C}">
      <dgm:prSet/>
      <dgm:spPr/>
      <dgm:t>
        <a:bodyPr/>
        <a:lstStyle/>
        <a:p>
          <a:endParaRPr lang="ru-RU"/>
        </a:p>
      </dgm:t>
    </dgm:pt>
    <dgm:pt modelId="{6F2C1B15-699A-407D-8072-3C0256AB4320}" type="sibTrans" cxnId="{1075C5DB-C988-43B1-8432-07C0B6E9586C}">
      <dgm:prSet/>
      <dgm:spPr/>
      <dgm:t>
        <a:bodyPr/>
        <a:lstStyle/>
        <a:p>
          <a:endParaRPr lang="ru-RU"/>
        </a:p>
      </dgm:t>
    </dgm:pt>
    <dgm:pt modelId="{D28AA4A1-2E0F-4B39-8CA2-E4278792F83A}">
      <dgm:prSet custT="1"/>
      <dgm:spPr/>
      <dgm:t>
        <a:bodyPr/>
        <a:lstStyle/>
        <a:p>
          <a:pPr rtl="0"/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Как быть, если при сложении смешанных чисел дробная часть представляет собой неправильную дробь?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01C2FF6C-8460-42D2-B9C6-E38B74D5650C}" type="parTrans" cxnId="{686DD3DC-74F6-4047-9A6B-FB6F6127504D}">
      <dgm:prSet/>
      <dgm:spPr/>
      <dgm:t>
        <a:bodyPr/>
        <a:lstStyle/>
        <a:p>
          <a:endParaRPr lang="ru-RU"/>
        </a:p>
      </dgm:t>
    </dgm:pt>
    <dgm:pt modelId="{BF23FF94-EC44-49E6-9E01-80968B9F02FD}" type="sibTrans" cxnId="{686DD3DC-74F6-4047-9A6B-FB6F6127504D}">
      <dgm:prSet/>
      <dgm:spPr/>
      <dgm:t>
        <a:bodyPr/>
        <a:lstStyle/>
        <a:p>
          <a:endParaRPr lang="ru-RU"/>
        </a:p>
      </dgm:t>
    </dgm:pt>
    <dgm:pt modelId="{85580619-33C0-43F5-9D50-3946621CB463}" type="pres">
      <dgm:prSet presAssocID="{5563CAF1-A5C3-4509-9ADB-18435155A7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BCE6BB-AD08-4CED-A83A-D85D85D35F99}" type="pres">
      <dgm:prSet presAssocID="{F4C0EBC2-6AF2-49B7-9B55-AE35D220C85B}" presName="parentText" presStyleLbl="node1" presStyleIdx="0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F125E5-9BF9-4184-B70B-6F839FF7CB7E}" type="pres">
      <dgm:prSet presAssocID="{50840E4A-DFB8-4AE9-936F-D27D1E49FE8D}" presName="spacer" presStyleCnt="0"/>
      <dgm:spPr/>
    </dgm:pt>
    <dgm:pt modelId="{69C4055E-F686-45FE-8C43-0244BBC1BD20}" type="pres">
      <dgm:prSet presAssocID="{B82BB2DE-E031-46C1-AC3D-D533D60FF2E5}" presName="parentText" presStyleLbl="node1" presStyleIdx="1" presStyleCnt="10" custLinFactNeighborX="35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7E8300-2991-43F6-8D7F-39D895DD78A4}" type="pres">
      <dgm:prSet presAssocID="{FDE4F9BB-7B65-49C3-84E0-B2EC2DF04E2C}" presName="spacer" presStyleCnt="0"/>
      <dgm:spPr/>
    </dgm:pt>
    <dgm:pt modelId="{D6F439C7-AC70-4626-B611-2E8898452CC8}" type="pres">
      <dgm:prSet presAssocID="{C1CB126A-3CAD-4A5F-9D1D-0A872C81D02F}" presName="parentText" presStyleLbl="node1" presStyleIdx="2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610920-2C94-4A3E-8688-1DE69F18C4CE}" type="pres">
      <dgm:prSet presAssocID="{36642E3E-CE55-4CE5-A6A0-C2C2DD5FB460}" presName="spacer" presStyleCnt="0"/>
      <dgm:spPr/>
    </dgm:pt>
    <dgm:pt modelId="{42B1741B-05AE-43E4-819C-716021E79872}" type="pres">
      <dgm:prSet presAssocID="{432C5521-7948-4482-8F27-F9762D37C7D3}" presName="parentText" presStyleLbl="node1" presStyleIdx="3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791581-9430-423F-A393-E8C68C410672}" type="pres">
      <dgm:prSet presAssocID="{D3A31E8E-CA7B-41CB-B02C-3DE17A076B4C}" presName="spacer" presStyleCnt="0"/>
      <dgm:spPr/>
    </dgm:pt>
    <dgm:pt modelId="{3936D0BC-1FAD-47F9-9157-8838173FEF9B}" type="pres">
      <dgm:prSet presAssocID="{75351FEA-14BF-49C1-AA61-C7367D274412}" presName="parentText" presStyleLbl="node1" presStyleIdx="4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99E986-F88F-4EF6-B8DF-570F672E4F33}" type="pres">
      <dgm:prSet presAssocID="{68950CDA-A258-4B40-ACC1-41FCE8AB3C61}" presName="spacer" presStyleCnt="0"/>
      <dgm:spPr/>
    </dgm:pt>
    <dgm:pt modelId="{24C2EE2E-F3AD-42F4-85FF-DC265214ADCE}" type="pres">
      <dgm:prSet presAssocID="{DC18B473-3094-49B1-AD67-A8D5E44288CF}" presName="parentText" presStyleLbl="node1" presStyleIdx="5" presStyleCnt="10" custLinFactY="117" custLinFactNeighborX="356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2E30AF-FC9D-4A88-8071-D9D6F904103C}" type="pres">
      <dgm:prSet presAssocID="{32CEB10A-6964-4B83-A209-296D0849E313}" presName="spacer" presStyleCnt="0"/>
      <dgm:spPr/>
    </dgm:pt>
    <dgm:pt modelId="{8969194C-B29A-45FB-8341-89BD6190C8A2}" type="pres">
      <dgm:prSet presAssocID="{8F0C129C-0E0E-4167-BA19-B2735BE67B6E}" presName="parentText" presStyleLbl="node1" presStyleIdx="6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4FD34-B82A-43C5-9733-CF0A4688E9F6}" type="pres">
      <dgm:prSet presAssocID="{11F44E04-B532-4D96-8706-342456240DA8}" presName="spacer" presStyleCnt="0"/>
      <dgm:spPr/>
    </dgm:pt>
    <dgm:pt modelId="{81AF1935-DE08-4800-BB2E-C7B447B648EA}" type="pres">
      <dgm:prSet presAssocID="{AD7F8584-4876-43D7-BD16-9AF91D14092D}" presName="parentText" presStyleLbl="node1" presStyleIdx="7" presStyleCnt="10" custLinFactNeighborX="178" custLinFactNeighborY="426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3AF89F-CBEC-4822-A349-0A11B3FF3D48}" type="pres">
      <dgm:prSet presAssocID="{FE498B48-A0BB-48A1-BD55-5479D138EE98}" presName="spacer" presStyleCnt="0"/>
      <dgm:spPr/>
    </dgm:pt>
    <dgm:pt modelId="{1FD77FDE-023F-481D-818E-B9D55BABFBE1}" type="pres">
      <dgm:prSet presAssocID="{427C92DB-16E5-4CA6-BF3E-110BC50021D5}" presName="parentText" presStyleLbl="node1" presStyleIdx="8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CD86D3-BE18-46D9-B193-E9E7E5DCB6F8}" type="pres">
      <dgm:prSet presAssocID="{6F2C1B15-699A-407D-8072-3C0256AB4320}" presName="spacer" presStyleCnt="0"/>
      <dgm:spPr/>
    </dgm:pt>
    <dgm:pt modelId="{4072F5F7-2790-4039-850F-FD1912D41F31}" type="pres">
      <dgm:prSet presAssocID="{D28AA4A1-2E0F-4B39-8CA2-E4278792F83A}" presName="parentText" presStyleLbl="node1" presStyleIdx="9" presStyleCnt="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2DFEB9-3540-4E8A-A9C0-9E20A3EF5334}" type="presOf" srcId="{AD7F8584-4876-43D7-BD16-9AF91D14092D}" destId="{81AF1935-DE08-4800-BB2E-C7B447B648EA}" srcOrd="0" destOrd="0" presId="urn:microsoft.com/office/officeart/2005/8/layout/vList2"/>
    <dgm:cxn modelId="{0BA9C8A0-8E5F-4D87-8398-F4FCED3A7001}" type="presOf" srcId="{5563CAF1-A5C3-4509-9ADB-18435155A7C9}" destId="{85580619-33C0-43F5-9D50-3946621CB463}" srcOrd="0" destOrd="0" presId="urn:microsoft.com/office/officeart/2005/8/layout/vList2"/>
    <dgm:cxn modelId="{686DD3DC-74F6-4047-9A6B-FB6F6127504D}" srcId="{5563CAF1-A5C3-4509-9ADB-18435155A7C9}" destId="{D28AA4A1-2E0F-4B39-8CA2-E4278792F83A}" srcOrd="9" destOrd="0" parTransId="{01C2FF6C-8460-42D2-B9C6-E38B74D5650C}" sibTransId="{BF23FF94-EC44-49E6-9E01-80968B9F02FD}"/>
    <dgm:cxn modelId="{FD818EF9-43D3-47C0-977E-8D77835E32ED}" type="presOf" srcId="{432C5521-7948-4482-8F27-F9762D37C7D3}" destId="{42B1741B-05AE-43E4-819C-716021E79872}" srcOrd="0" destOrd="0" presId="urn:microsoft.com/office/officeart/2005/8/layout/vList2"/>
    <dgm:cxn modelId="{5E19EC65-1490-4BC9-A985-D9D8E8465EA1}" srcId="{5563CAF1-A5C3-4509-9ADB-18435155A7C9}" destId="{F4C0EBC2-6AF2-49B7-9B55-AE35D220C85B}" srcOrd="0" destOrd="0" parTransId="{0051E996-F20C-4352-85CB-80AE085B130F}" sibTransId="{50840E4A-DFB8-4AE9-936F-D27D1E49FE8D}"/>
    <dgm:cxn modelId="{1ADE461C-199E-45B0-A4FB-4D25173DDA2B}" srcId="{5563CAF1-A5C3-4509-9ADB-18435155A7C9}" destId="{DC18B473-3094-49B1-AD67-A8D5E44288CF}" srcOrd="5" destOrd="0" parTransId="{C301ADBC-B22C-476F-834F-D21D19F01F37}" sibTransId="{32CEB10A-6964-4B83-A209-296D0849E313}"/>
    <dgm:cxn modelId="{FF980C06-093F-43CB-90E3-E6432D317DD0}" type="presOf" srcId="{B82BB2DE-E031-46C1-AC3D-D533D60FF2E5}" destId="{69C4055E-F686-45FE-8C43-0244BBC1BD20}" srcOrd="0" destOrd="0" presId="urn:microsoft.com/office/officeart/2005/8/layout/vList2"/>
    <dgm:cxn modelId="{7DC4B8D2-E525-4027-86FF-43890720EB37}" type="presOf" srcId="{C1CB126A-3CAD-4A5F-9D1D-0A872C81D02F}" destId="{D6F439C7-AC70-4626-B611-2E8898452CC8}" srcOrd="0" destOrd="0" presId="urn:microsoft.com/office/officeart/2005/8/layout/vList2"/>
    <dgm:cxn modelId="{ED8310AB-5D29-4115-91A4-E7CF4FA74EC2}" srcId="{5563CAF1-A5C3-4509-9ADB-18435155A7C9}" destId="{8F0C129C-0E0E-4167-BA19-B2735BE67B6E}" srcOrd="6" destOrd="0" parTransId="{49AA3484-E5D2-4375-BDA6-EB7A1BD6E019}" sibTransId="{11F44E04-B532-4D96-8706-342456240DA8}"/>
    <dgm:cxn modelId="{CCDF55C2-9633-467A-990B-9F081FD1EA52}" srcId="{5563CAF1-A5C3-4509-9ADB-18435155A7C9}" destId="{432C5521-7948-4482-8F27-F9762D37C7D3}" srcOrd="3" destOrd="0" parTransId="{10DA597F-66A8-4ED5-AFF7-5129CA2436D3}" sibTransId="{D3A31E8E-CA7B-41CB-B02C-3DE17A076B4C}"/>
    <dgm:cxn modelId="{D87E119D-5280-4907-A91A-09CF24041787}" type="presOf" srcId="{F4C0EBC2-6AF2-49B7-9B55-AE35D220C85B}" destId="{A0BCE6BB-AD08-4CED-A83A-D85D85D35F99}" srcOrd="0" destOrd="0" presId="urn:microsoft.com/office/officeart/2005/8/layout/vList2"/>
    <dgm:cxn modelId="{D4944309-B941-4C6F-915C-FC6EF1907E9E}" srcId="{5563CAF1-A5C3-4509-9ADB-18435155A7C9}" destId="{C1CB126A-3CAD-4A5F-9D1D-0A872C81D02F}" srcOrd="2" destOrd="0" parTransId="{F30CEB01-34A4-440C-80EC-8DEF52BE4C2F}" sibTransId="{36642E3E-CE55-4CE5-A6A0-C2C2DD5FB460}"/>
    <dgm:cxn modelId="{E3870E20-7F35-4961-924B-39C99AAB24BB}" type="presOf" srcId="{D28AA4A1-2E0F-4B39-8CA2-E4278792F83A}" destId="{4072F5F7-2790-4039-850F-FD1912D41F31}" srcOrd="0" destOrd="0" presId="urn:microsoft.com/office/officeart/2005/8/layout/vList2"/>
    <dgm:cxn modelId="{5A6E0C1B-3CB6-4506-83D2-669D6553C8F7}" srcId="{5563CAF1-A5C3-4509-9ADB-18435155A7C9}" destId="{75351FEA-14BF-49C1-AA61-C7367D274412}" srcOrd="4" destOrd="0" parTransId="{3F004757-9CBC-4F6C-A06F-6BD2FF8BE5EA}" sibTransId="{68950CDA-A258-4B40-ACC1-41FCE8AB3C61}"/>
    <dgm:cxn modelId="{83D5A4D0-67BC-42DF-9260-6E5DD30BBF08}" type="presOf" srcId="{75351FEA-14BF-49C1-AA61-C7367D274412}" destId="{3936D0BC-1FAD-47F9-9157-8838173FEF9B}" srcOrd="0" destOrd="0" presId="urn:microsoft.com/office/officeart/2005/8/layout/vList2"/>
    <dgm:cxn modelId="{4323F6E8-903A-4B72-9E71-DC8BF9305BA5}" type="presOf" srcId="{DC18B473-3094-49B1-AD67-A8D5E44288CF}" destId="{24C2EE2E-F3AD-42F4-85FF-DC265214ADCE}" srcOrd="0" destOrd="0" presId="urn:microsoft.com/office/officeart/2005/8/layout/vList2"/>
    <dgm:cxn modelId="{DA6F5759-9060-43FB-8DFF-274018C6504B}" type="presOf" srcId="{8F0C129C-0E0E-4167-BA19-B2735BE67B6E}" destId="{8969194C-B29A-45FB-8341-89BD6190C8A2}" srcOrd="0" destOrd="0" presId="urn:microsoft.com/office/officeart/2005/8/layout/vList2"/>
    <dgm:cxn modelId="{1075C5DB-C988-43B1-8432-07C0B6E9586C}" srcId="{5563CAF1-A5C3-4509-9ADB-18435155A7C9}" destId="{427C92DB-16E5-4CA6-BF3E-110BC50021D5}" srcOrd="8" destOrd="0" parTransId="{157E1B00-302C-4082-A053-2069891ED416}" sibTransId="{6F2C1B15-699A-407D-8072-3C0256AB4320}"/>
    <dgm:cxn modelId="{40B02301-6F73-4E3D-9826-52AF821D7D77}" srcId="{5563CAF1-A5C3-4509-9ADB-18435155A7C9}" destId="{AD7F8584-4876-43D7-BD16-9AF91D14092D}" srcOrd="7" destOrd="0" parTransId="{08C79170-BF3B-4344-9CF1-6F64843D59F4}" sibTransId="{FE498B48-A0BB-48A1-BD55-5479D138EE98}"/>
    <dgm:cxn modelId="{33C633E4-C260-49E6-81B1-18C47603B6B5}" srcId="{5563CAF1-A5C3-4509-9ADB-18435155A7C9}" destId="{B82BB2DE-E031-46C1-AC3D-D533D60FF2E5}" srcOrd="1" destOrd="0" parTransId="{1B6898F9-5338-43BC-9CDF-B4E2152F6BC1}" sibTransId="{FDE4F9BB-7B65-49C3-84E0-B2EC2DF04E2C}"/>
    <dgm:cxn modelId="{565A25B9-9218-4E39-A365-89BAB19ACDA5}" type="presOf" srcId="{427C92DB-16E5-4CA6-BF3E-110BC50021D5}" destId="{1FD77FDE-023F-481D-818E-B9D55BABFBE1}" srcOrd="0" destOrd="0" presId="urn:microsoft.com/office/officeart/2005/8/layout/vList2"/>
    <dgm:cxn modelId="{DCB2A541-153C-4023-B6B9-AFA912CC7AF5}" type="presParOf" srcId="{85580619-33C0-43F5-9D50-3946621CB463}" destId="{A0BCE6BB-AD08-4CED-A83A-D85D85D35F99}" srcOrd="0" destOrd="0" presId="urn:microsoft.com/office/officeart/2005/8/layout/vList2"/>
    <dgm:cxn modelId="{4492FA0A-C0BF-487F-9DA8-1C1BD6215B3A}" type="presParOf" srcId="{85580619-33C0-43F5-9D50-3946621CB463}" destId="{39F125E5-9BF9-4184-B70B-6F839FF7CB7E}" srcOrd="1" destOrd="0" presId="urn:microsoft.com/office/officeart/2005/8/layout/vList2"/>
    <dgm:cxn modelId="{0B4A8603-F712-4409-B2CC-957B640E0516}" type="presParOf" srcId="{85580619-33C0-43F5-9D50-3946621CB463}" destId="{69C4055E-F686-45FE-8C43-0244BBC1BD20}" srcOrd="2" destOrd="0" presId="urn:microsoft.com/office/officeart/2005/8/layout/vList2"/>
    <dgm:cxn modelId="{37EA2E40-EE45-4CCD-8384-8823EBB43851}" type="presParOf" srcId="{85580619-33C0-43F5-9D50-3946621CB463}" destId="{197E8300-2991-43F6-8D7F-39D895DD78A4}" srcOrd="3" destOrd="0" presId="urn:microsoft.com/office/officeart/2005/8/layout/vList2"/>
    <dgm:cxn modelId="{3F8C8839-5545-410D-A171-BC3C8D8B92FF}" type="presParOf" srcId="{85580619-33C0-43F5-9D50-3946621CB463}" destId="{D6F439C7-AC70-4626-B611-2E8898452CC8}" srcOrd="4" destOrd="0" presId="urn:microsoft.com/office/officeart/2005/8/layout/vList2"/>
    <dgm:cxn modelId="{6A6410B8-DF8D-449A-8FEE-09722E4457CC}" type="presParOf" srcId="{85580619-33C0-43F5-9D50-3946621CB463}" destId="{14610920-2C94-4A3E-8688-1DE69F18C4CE}" srcOrd="5" destOrd="0" presId="urn:microsoft.com/office/officeart/2005/8/layout/vList2"/>
    <dgm:cxn modelId="{72CD9F40-B36C-41AE-AD88-E077374CE2BF}" type="presParOf" srcId="{85580619-33C0-43F5-9D50-3946621CB463}" destId="{42B1741B-05AE-43E4-819C-716021E79872}" srcOrd="6" destOrd="0" presId="urn:microsoft.com/office/officeart/2005/8/layout/vList2"/>
    <dgm:cxn modelId="{09F80BFC-E67D-4A17-A474-AEFFE433BE4C}" type="presParOf" srcId="{85580619-33C0-43F5-9D50-3946621CB463}" destId="{D9791581-9430-423F-A393-E8C68C410672}" srcOrd="7" destOrd="0" presId="urn:microsoft.com/office/officeart/2005/8/layout/vList2"/>
    <dgm:cxn modelId="{063673E7-8A2D-447F-8FE8-6B534A45688E}" type="presParOf" srcId="{85580619-33C0-43F5-9D50-3946621CB463}" destId="{3936D0BC-1FAD-47F9-9157-8838173FEF9B}" srcOrd="8" destOrd="0" presId="urn:microsoft.com/office/officeart/2005/8/layout/vList2"/>
    <dgm:cxn modelId="{CDA7212A-C365-4CD1-8851-E6DAA0A0CABB}" type="presParOf" srcId="{85580619-33C0-43F5-9D50-3946621CB463}" destId="{5F99E986-F88F-4EF6-B8DF-570F672E4F33}" srcOrd="9" destOrd="0" presId="urn:microsoft.com/office/officeart/2005/8/layout/vList2"/>
    <dgm:cxn modelId="{7AEDA63F-B3BD-467B-98FF-E1414E0C842E}" type="presParOf" srcId="{85580619-33C0-43F5-9D50-3946621CB463}" destId="{24C2EE2E-F3AD-42F4-85FF-DC265214ADCE}" srcOrd="10" destOrd="0" presId="urn:microsoft.com/office/officeart/2005/8/layout/vList2"/>
    <dgm:cxn modelId="{73D8553D-07CF-4192-886B-3D97827829BB}" type="presParOf" srcId="{85580619-33C0-43F5-9D50-3946621CB463}" destId="{802E30AF-FC9D-4A88-8071-D9D6F904103C}" srcOrd="11" destOrd="0" presId="urn:microsoft.com/office/officeart/2005/8/layout/vList2"/>
    <dgm:cxn modelId="{D12CCFE4-35BD-411D-A35E-37D1D169D8FD}" type="presParOf" srcId="{85580619-33C0-43F5-9D50-3946621CB463}" destId="{8969194C-B29A-45FB-8341-89BD6190C8A2}" srcOrd="12" destOrd="0" presId="urn:microsoft.com/office/officeart/2005/8/layout/vList2"/>
    <dgm:cxn modelId="{C67538E1-AC41-4D84-84E6-EEC7A01A46D8}" type="presParOf" srcId="{85580619-33C0-43F5-9D50-3946621CB463}" destId="{D774FD34-B82A-43C5-9733-CF0A4688E9F6}" srcOrd="13" destOrd="0" presId="urn:microsoft.com/office/officeart/2005/8/layout/vList2"/>
    <dgm:cxn modelId="{F7571B0A-D697-46E0-ACDC-3913698FDAA8}" type="presParOf" srcId="{85580619-33C0-43F5-9D50-3946621CB463}" destId="{81AF1935-DE08-4800-BB2E-C7B447B648EA}" srcOrd="14" destOrd="0" presId="urn:microsoft.com/office/officeart/2005/8/layout/vList2"/>
    <dgm:cxn modelId="{C81049D0-C02E-4719-8BA7-6513608CF8F8}" type="presParOf" srcId="{85580619-33C0-43F5-9D50-3946621CB463}" destId="{353AF89F-CBEC-4822-A349-0A11B3FF3D48}" srcOrd="15" destOrd="0" presId="urn:microsoft.com/office/officeart/2005/8/layout/vList2"/>
    <dgm:cxn modelId="{E5DE2E95-ABB8-493B-974F-2A7C9C74D75A}" type="presParOf" srcId="{85580619-33C0-43F5-9D50-3946621CB463}" destId="{1FD77FDE-023F-481D-818E-B9D55BABFBE1}" srcOrd="16" destOrd="0" presId="urn:microsoft.com/office/officeart/2005/8/layout/vList2"/>
    <dgm:cxn modelId="{52D05789-D5A1-410A-982C-877B39EFAE71}" type="presParOf" srcId="{85580619-33C0-43F5-9D50-3946621CB463}" destId="{1FCD86D3-BE18-46D9-B193-E9E7E5DCB6F8}" srcOrd="17" destOrd="0" presId="urn:microsoft.com/office/officeart/2005/8/layout/vList2"/>
    <dgm:cxn modelId="{322973B8-CBED-4CF6-BEDA-240000F8641F}" type="presParOf" srcId="{85580619-33C0-43F5-9D50-3946621CB463}" destId="{4072F5F7-2790-4039-850F-FD1912D41F31}" srcOrd="1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C87A44-C480-4112-84AB-46C65AFA828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0D769D10-7F90-4975-A4C4-4F72A45B7A3D}">
      <dgm:prSet/>
      <dgm:spPr/>
      <dgm:t>
        <a:bodyPr/>
        <a:lstStyle/>
        <a:p>
          <a:pPr rtl="0"/>
          <a:r>
            <a:rPr lang="ru-RU" b="1" dirty="0" smtClean="0"/>
            <a:t>Каждый ряд-это команда. </a:t>
          </a:r>
          <a:endParaRPr lang="ru-RU" dirty="0"/>
        </a:p>
      </dgm:t>
    </dgm:pt>
    <dgm:pt modelId="{4B7547A1-4684-4A9A-B42B-1E8CE24FB319}" type="parTrans" cxnId="{94B06ED1-E441-409F-9549-D42C27579B8E}">
      <dgm:prSet/>
      <dgm:spPr/>
      <dgm:t>
        <a:bodyPr/>
        <a:lstStyle/>
        <a:p>
          <a:endParaRPr lang="ru-RU"/>
        </a:p>
      </dgm:t>
    </dgm:pt>
    <dgm:pt modelId="{BECDAB3B-9153-4DB2-AE61-90A553949017}" type="sibTrans" cxnId="{94B06ED1-E441-409F-9549-D42C27579B8E}">
      <dgm:prSet/>
      <dgm:spPr/>
      <dgm:t>
        <a:bodyPr/>
        <a:lstStyle/>
        <a:p>
          <a:endParaRPr lang="ru-RU"/>
        </a:p>
      </dgm:t>
    </dgm:pt>
    <dgm:pt modelId="{BE14DAB4-CD48-48F5-989C-2B19675A9567}">
      <dgm:prSet/>
      <dgm:spPr/>
      <dgm:t>
        <a:bodyPr/>
        <a:lstStyle/>
        <a:p>
          <a:pPr rtl="0"/>
          <a:r>
            <a:rPr lang="ru-RU" b="1" smtClean="0"/>
            <a:t>Каждой парте выдается вариант заданий и лепесток для ромашки. </a:t>
          </a:r>
          <a:endParaRPr lang="ru-RU"/>
        </a:p>
      </dgm:t>
    </dgm:pt>
    <dgm:pt modelId="{2F254378-0FF6-4283-B2F0-7925B13C4137}" type="parTrans" cxnId="{470D5EF0-07EA-4046-B08B-D1AE35DEF7A0}">
      <dgm:prSet/>
      <dgm:spPr/>
      <dgm:t>
        <a:bodyPr/>
        <a:lstStyle/>
        <a:p>
          <a:endParaRPr lang="ru-RU"/>
        </a:p>
      </dgm:t>
    </dgm:pt>
    <dgm:pt modelId="{88CC190C-C769-4CCC-B720-AD2452501F22}" type="sibTrans" cxnId="{470D5EF0-07EA-4046-B08B-D1AE35DEF7A0}">
      <dgm:prSet/>
      <dgm:spPr/>
      <dgm:t>
        <a:bodyPr/>
        <a:lstStyle/>
        <a:p>
          <a:endParaRPr lang="ru-RU"/>
        </a:p>
      </dgm:t>
    </dgm:pt>
    <dgm:pt modelId="{347DEF2B-4C84-4B25-89A4-8F3722D3CC51}">
      <dgm:prSet/>
      <dgm:spPr/>
      <dgm:t>
        <a:bodyPr/>
        <a:lstStyle/>
        <a:p>
          <a:pPr rtl="0"/>
          <a:r>
            <a:rPr lang="ru-RU" b="1" smtClean="0"/>
            <a:t>Вы видите, что всего 5 заданий и варианты ответов. </a:t>
          </a:r>
          <a:endParaRPr lang="ru-RU"/>
        </a:p>
      </dgm:t>
    </dgm:pt>
    <dgm:pt modelId="{8A0D7C44-40F8-4A37-A852-0FFC4B62FB0A}" type="parTrans" cxnId="{110D9328-F206-40E1-B2F6-A9341578DCE0}">
      <dgm:prSet/>
      <dgm:spPr/>
      <dgm:t>
        <a:bodyPr/>
        <a:lstStyle/>
        <a:p>
          <a:endParaRPr lang="ru-RU"/>
        </a:p>
      </dgm:t>
    </dgm:pt>
    <dgm:pt modelId="{41C7CE31-4445-4D00-A092-C8B4DC815384}" type="sibTrans" cxnId="{110D9328-F206-40E1-B2F6-A9341578DCE0}">
      <dgm:prSet/>
      <dgm:spPr/>
      <dgm:t>
        <a:bodyPr/>
        <a:lstStyle/>
        <a:p>
          <a:endParaRPr lang="ru-RU"/>
        </a:p>
      </dgm:t>
    </dgm:pt>
    <dgm:pt modelId="{0B97F200-E837-4380-956A-162DF13D137E}">
      <dgm:prSet/>
      <dgm:spPr/>
      <dgm:t>
        <a:bodyPr/>
        <a:lstStyle/>
        <a:p>
          <a:pPr rtl="0"/>
          <a:r>
            <a:rPr lang="ru-RU" b="1" smtClean="0"/>
            <a:t>Каждый парта ряда  берет себе по одному заданию и решает его, после этого выбирает из предложенных ответов свой вариант ответа и раскрашивает лепесток ромашки в тот цвет, который получили при решении своего задания. </a:t>
          </a:r>
          <a:endParaRPr lang="ru-RU"/>
        </a:p>
      </dgm:t>
    </dgm:pt>
    <dgm:pt modelId="{C99114AC-1C58-4477-A365-4389FF82ED50}" type="parTrans" cxnId="{2E4CACA2-0C20-4520-A9F1-385D627C95D3}">
      <dgm:prSet/>
      <dgm:spPr/>
      <dgm:t>
        <a:bodyPr/>
        <a:lstStyle/>
        <a:p>
          <a:endParaRPr lang="ru-RU"/>
        </a:p>
      </dgm:t>
    </dgm:pt>
    <dgm:pt modelId="{47FA30DA-2113-4643-A099-2C943ACF00AC}" type="sibTrans" cxnId="{2E4CACA2-0C20-4520-A9F1-385D627C95D3}">
      <dgm:prSet/>
      <dgm:spPr/>
      <dgm:t>
        <a:bodyPr/>
        <a:lstStyle/>
        <a:p>
          <a:endParaRPr lang="ru-RU"/>
        </a:p>
      </dgm:t>
    </dgm:pt>
    <dgm:pt modelId="{004DF1C1-B4A6-4E45-B455-4C5145A069ED}">
      <dgm:prSet/>
      <dgm:spPr/>
      <dgm:t>
        <a:bodyPr/>
        <a:lstStyle/>
        <a:p>
          <a:pPr rtl="0"/>
          <a:r>
            <a:rPr lang="ru-RU" b="1" smtClean="0"/>
            <a:t>Всего в каждой команде 5 лепестков. </a:t>
          </a:r>
          <a:endParaRPr lang="ru-RU"/>
        </a:p>
      </dgm:t>
    </dgm:pt>
    <dgm:pt modelId="{8B3A63DC-9A39-4824-9E82-40CE2C2F7B16}" type="parTrans" cxnId="{B3BA4818-62E1-4621-A97C-0931287BD44C}">
      <dgm:prSet/>
      <dgm:spPr/>
      <dgm:t>
        <a:bodyPr/>
        <a:lstStyle/>
        <a:p>
          <a:endParaRPr lang="ru-RU"/>
        </a:p>
      </dgm:t>
    </dgm:pt>
    <dgm:pt modelId="{FB9A2335-01DC-455E-AB9F-813AECB61F9C}" type="sibTrans" cxnId="{B3BA4818-62E1-4621-A97C-0931287BD44C}">
      <dgm:prSet/>
      <dgm:spPr/>
      <dgm:t>
        <a:bodyPr/>
        <a:lstStyle/>
        <a:p>
          <a:endParaRPr lang="ru-RU"/>
        </a:p>
      </dgm:t>
    </dgm:pt>
    <dgm:pt modelId="{9326684C-1ADE-486C-AB2C-6F1ADCEB4050}">
      <dgm:prSet/>
      <dgm:spPr/>
      <dgm:t>
        <a:bodyPr/>
        <a:lstStyle/>
        <a:p>
          <a:pPr rtl="0"/>
          <a:r>
            <a:rPr lang="ru-RU" b="1" smtClean="0"/>
            <a:t>Номер лепестков ромашки соответствует номеру парты</a:t>
          </a:r>
          <a:endParaRPr lang="ru-RU"/>
        </a:p>
      </dgm:t>
    </dgm:pt>
    <dgm:pt modelId="{AE1C2694-C76D-471A-9251-5DB432706E89}" type="parTrans" cxnId="{C06C320E-9132-4BFB-8FAD-5A765DE91DA0}">
      <dgm:prSet/>
      <dgm:spPr/>
      <dgm:t>
        <a:bodyPr/>
        <a:lstStyle/>
        <a:p>
          <a:endParaRPr lang="ru-RU"/>
        </a:p>
      </dgm:t>
    </dgm:pt>
    <dgm:pt modelId="{EF730AA3-4BCF-47D7-BE41-5BCFDAA27889}" type="sibTrans" cxnId="{C06C320E-9132-4BFB-8FAD-5A765DE91DA0}">
      <dgm:prSet/>
      <dgm:spPr/>
      <dgm:t>
        <a:bodyPr/>
        <a:lstStyle/>
        <a:p>
          <a:endParaRPr lang="ru-RU"/>
        </a:p>
      </dgm:t>
    </dgm:pt>
    <dgm:pt modelId="{EEAE4AE4-5491-4D7A-A1D6-6AD09C40FEB2}" type="pres">
      <dgm:prSet presAssocID="{0EC87A44-C480-4112-84AB-46C65AFA828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760527-8BFD-4345-A05B-81A17D970CBD}" type="pres">
      <dgm:prSet presAssocID="{0D769D10-7F90-4975-A4C4-4F72A45B7A3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29B5DE-646A-42BD-8E6B-2E149735D248}" type="pres">
      <dgm:prSet presAssocID="{BECDAB3B-9153-4DB2-AE61-90A553949017}" presName="spacer" presStyleCnt="0"/>
      <dgm:spPr/>
    </dgm:pt>
    <dgm:pt modelId="{A3ACCB4F-C6CD-4102-82FE-A93364FB8199}" type="pres">
      <dgm:prSet presAssocID="{BE14DAB4-CD48-48F5-989C-2B19675A9567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EA12A0-4E24-47E0-ACAF-D4F009AEDD62}" type="pres">
      <dgm:prSet presAssocID="{88CC190C-C769-4CCC-B720-AD2452501F22}" presName="spacer" presStyleCnt="0"/>
      <dgm:spPr/>
    </dgm:pt>
    <dgm:pt modelId="{E934E5E0-7807-4172-87E0-301850B688E1}" type="pres">
      <dgm:prSet presAssocID="{347DEF2B-4C84-4B25-89A4-8F3722D3CC51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F932F8-07E2-4AD2-B088-674DE692D7A0}" type="pres">
      <dgm:prSet presAssocID="{41C7CE31-4445-4D00-A092-C8B4DC815384}" presName="spacer" presStyleCnt="0"/>
      <dgm:spPr/>
    </dgm:pt>
    <dgm:pt modelId="{EC2DBB67-4641-4806-B20F-BA83EBD9C292}" type="pres">
      <dgm:prSet presAssocID="{0B97F200-E837-4380-956A-162DF13D137E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B484E-BDFF-4620-A2DA-86A1A034A6FB}" type="pres">
      <dgm:prSet presAssocID="{47FA30DA-2113-4643-A099-2C943ACF00AC}" presName="spacer" presStyleCnt="0"/>
      <dgm:spPr/>
    </dgm:pt>
    <dgm:pt modelId="{ADF02976-56F0-4FAC-95AE-08C3C9A685A5}" type="pres">
      <dgm:prSet presAssocID="{004DF1C1-B4A6-4E45-B455-4C5145A069E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F9E75-C53F-4695-8E9C-004C95CADC5A}" type="pres">
      <dgm:prSet presAssocID="{FB9A2335-01DC-455E-AB9F-813AECB61F9C}" presName="spacer" presStyleCnt="0"/>
      <dgm:spPr/>
    </dgm:pt>
    <dgm:pt modelId="{741F1D02-58C0-4B42-B9F8-CB5ECE2ABD44}" type="pres">
      <dgm:prSet presAssocID="{9326684C-1ADE-486C-AB2C-6F1ADCEB4050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F517067-740B-4DCD-8DAD-DBCF6CFA0286}" type="presOf" srcId="{0D769D10-7F90-4975-A4C4-4F72A45B7A3D}" destId="{65760527-8BFD-4345-A05B-81A17D970CBD}" srcOrd="0" destOrd="0" presId="urn:microsoft.com/office/officeart/2005/8/layout/vList2"/>
    <dgm:cxn modelId="{110D9328-F206-40E1-B2F6-A9341578DCE0}" srcId="{0EC87A44-C480-4112-84AB-46C65AFA8286}" destId="{347DEF2B-4C84-4B25-89A4-8F3722D3CC51}" srcOrd="2" destOrd="0" parTransId="{8A0D7C44-40F8-4A37-A852-0FFC4B62FB0A}" sibTransId="{41C7CE31-4445-4D00-A092-C8B4DC815384}"/>
    <dgm:cxn modelId="{B3BA4818-62E1-4621-A97C-0931287BD44C}" srcId="{0EC87A44-C480-4112-84AB-46C65AFA8286}" destId="{004DF1C1-B4A6-4E45-B455-4C5145A069ED}" srcOrd="4" destOrd="0" parTransId="{8B3A63DC-9A39-4824-9E82-40CE2C2F7B16}" sibTransId="{FB9A2335-01DC-455E-AB9F-813AECB61F9C}"/>
    <dgm:cxn modelId="{470D5EF0-07EA-4046-B08B-D1AE35DEF7A0}" srcId="{0EC87A44-C480-4112-84AB-46C65AFA8286}" destId="{BE14DAB4-CD48-48F5-989C-2B19675A9567}" srcOrd="1" destOrd="0" parTransId="{2F254378-0FF6-4283-B2F0-7925B13C4137}" sibTransId="{88CC190C-C769-4CCC-B720-AD2452501F22}"/>
    <dgm:cxn modelId="{00AF6D83-F635-4070-A3EA-DA3AD63AF3D4}" type="presOf" srcId="{0EC87A44-C480-4112-84AB-46C65AFA8286}" destId="{EEAE4AE4-5491-4D7A-A1D6-6AD09C40FEB2}" srcOrd="0" destOrd="0" presId="urn:microsoft.com/office/officeart/2005/8/layout/vList2"/>
    <dgm:cxn modelId="{2E4CACA2-0C20-4520-A9F1-385D627C95D3}" srcId="{0EC87A44-C480-4112-84AB-46C65AFA8286}" destId="{0B97F200-E837-4380-956A-162DF13D137E}" srcOrd="3" destOrd="0" parTransId="{C99114AC-1C58-4477-A365-4389FF82ED50}" sibTransId="{47FA30DA-2113-4643-A099-2C943ACF00AC}"/>
    <dgm:cxn modelId="{E57AAC42-6455-4D3F-88EA-F734AF918CCA}" type="presOf" srcId="{347DEF2B-4C84-4B25-89A4-8F3722D3CC51}" destId="{E934E5E0-7807-4172-87E0-301850B688E1}" srcOrd="0" destOrd="0" presId="urn:microsoft.com/office/officeart/2005/8/layout/vList2"/>
    <dgm:cxn modelId="{C06C320E-9132-4BFB-8FAD-5A765DE91DA0}" srcId="{0EC87A44-C480-4112-84AB-46C65AFA8286}" destId="{9326684C-1ADE-486C-AB2C-6F1ADCEB4050}" srcOrd="5" destOrd="0" parTransId="{AE1C2694-C76D-471A-9251-5DB432706E89}" sibTransId="{EF730AA3-4BCF-47D7-BE41-5BCFDAA27889}"/>
    <dgm:cxn modelId="{243BDA1F-51B2-450B-B4C2-BBEEF6BF74E8}" type="presOf" srcId="{0B97F200-E837-4380-956A-162DF13D137E}" destId="{EC2DBB67-4641-4806-B20F-BA83EBD9C292}" srcOrd="0" destOrd="0" presId="urn:microsoft.com/office/officeart/2005/8/layout/vList2"/>
    <dgm:cxn modelId="{347D9695-8EBB-4B20-9508-133EE7A1062B}" type="presOf" srcId="{004DF1C1-B4A6-4E45-B455-4C5145A069ED}" destId="{ADF02976-56F0-4FAC-95AE-08C3C9A685A5}" srcOrd="0" destOrd="0" presId="urn:microsoft.com/office/officeart/2005/8/layout/vList2"/>
    <dgm:cxn modelId="{94B06ED1-E441-409F-9549-D42C27579B8E}" srcId="{0EC87A44-C480-4112-84AB-46C65AFA8286}" destId="{0D769D10-7F90-4975-A4C4-4F72A45B7A3D}" srcOrd="0" destOrd="0" parTransId="{4B7547A1-4684-4A9A-B42B-1E8CE24FB319}" sibTransId="{BECDAB3B-9153-4DB2-AE61-90A553949017}"/>
    <dgm:cxn modelId="{2F742BEE-B53D-48EA-8BBC-1703741CDAFE}" type="presOf" srcId="{BE14DAB4-CD48-48F5-989C-2B19675A9567}" destId="{A3ACCB4F-C6CD-4102-82FE-A93364FB8199}" srcOrd="0" destOrd="0" presId="urn:microsoft.com/office/officeart/2005/8/layout/vList2"/>
    <dgm:cxn modelId="{9F80B4D6-6908-4E77-B187-10B043CA2E9C}" type="presOf" srcId="{9326684C-1ADE-486C-AB2C-6F1ADCEB4050}" destId="{741F1D02-58C0-4B42-B9F8-CB5ECE2ABD44}" srcOrd="0" destOrd="0" presId="urn:microsoft.com/office/officeart/2005/8/layout/vList2"/>
    <dgm:cxn modelId="{DBFE6915-C056-435B-9F6A-B05EF555A0E1}" type="presParOf" srcId="{EEAE4AE4-5491-4D7A-A1D6-6AD09C40FEB2}" destId="{65760527-8BFD-4345-A05B-81A17D970CBD}" srcOrd="0" destOrd="0" presId="urn:microsoft.com/office/officeart/2005/8/layout/vList2"/>
    <dgm:cxn modelId="{16E9994A-CC97-46EF-9AB4-150D18C6CF3D}" type="presParOf" srcId="{EEAE4AE4-5491-4D7A-A1D6-6AD09C40FEB2}" destId="{5A29B5DE-646A-42BD-8E6B-2E149735D248}" srcOrd="1" destOrd="0" presId="urn:microsoft.com/office/officeart/2005/8/layout/vList2"/>
    <dgm:cxn modelId="{ED495683-4BC7-4E63-BA78-27E6A297DF09}" type="presParOf" srcId="{EEAE4AE4-5491-4D7A-A1D6-6AD09C40FEB2}" destId="{A3ACCB4F-C6CD-4102-82FE-A93364FB8199}" srcOrd="2" destOrd="0" presId="urn:microsoft.com/office/officeart/2005/8/layout/vList2"/>
    <dgm:cxn modelId="{AD30A70D-6963-4F3B-9409-6D8355943DDE}" type="presParOf" srcId="{EEAE4AE4-5491-4D7A-A1D6-6AD09C40FEB2}" destId="{13EA12A0-4E24-47E0-ACAF-D4F009AEDD62}" srcOrd="3" destOrd="0" presId="urn:microsoft.com/office/officeart/2005/8/layout/vList2"/>
    <dgm:cxn modelId="{8EB0BDB0-967D-43CF-B004-CD76699051DE}" type="presParOf" srcId="{EEAE4AE4-5491-4D7A-A1D6-6AD09C40FEB2}" destId="{E934E5E0-7807-4172-87E0-301850B688E1}" srcOrd="4" destOrd="0" presId="urn:microsoft.com/office/officeart/2005/8/layout/vList2"/>
    <dgm:cxn modelId="{CBEA1264-CBEF-4FDD-887E-16B9C867080D}" type="presParOf" srcId="{EEAE4AE4-5491-4D7A-A1D6-6AD09C40FEB2}" destId="{4CF932F8-07E2-4AD2-B088-674DE692D7A0}" srcOrd="5" destOrd="0" presId="urn:microsoft.com/office/officeart/2005/8/layout/vList2"/>
    <dgm:cxn modelId="{D828BE89-69A9-4192-8260-5319ED8A4EBE}" type="presParOf" srcId="{EEAE4AE4-5491-4D7A-A1D6-6AD09C40FEB2}" destId="{EC2DBB67-4641-4806-B20F-BA83EBD9C292}" srcOrd="6" destOrd="0" presId="urn:microsoft.com/office/officeart/2005/8/layout/vList2"/>
    <dgm:cxn modelId="{80578C0F-8C4E-4C35-8DAE-71CF01D3C51F}" type="presParOf" srcId="{EEAE4AE4-5491-4D7A-A1D6-6AD09C40FEB2}" destId="{E7DB484E-BDFF-4620-A2DA-86A1A034A6FB}" srcOrd="7" destOrd="0" presId="urn:microsoft.com/office/officeart/2005/8/layout/vList2"/>
    <dgm:cxn modelId="{B72A477F-1FA1-4238-B7DE-5F23D4BEAB31}" type="presParOf" srcId="{EEAE4AE4-5491-4D7A-A1D6-6AD09C40FEB2}" destId="{ADF02976-56F0-4FAC-95AE-08C3C9A685A5}" srcOrd="8" destOrd="0" presId="urn:microsoft.com/office/officeart/2005/8/layout/vList2"/>
    <dgm:cxn modelId="{9A0FDE9C-0E02-411F-BB63-65B84B3D20A5}" type="presParOf" srcId="{EEAE4AE4-5491-4D7A-A1D6-6AD09C40FEB2}" destId="{F6FF9E75-C53F-4695-8E9C-004C95CADC5A}" srcOrd="9" destOrd="0" presId="urn:microsoft.com/office/officeart/2005/8/layout/vList2"/>
    <dgm:cxn modelId="{DDB16347-663B-4533-9961-ECD3B37344BB}" type="presParOf" srcId="{EEAE4AE4-5491-4D7A-A1D6-6AD09C40FEB2}" destId="{741F1D02-58C0-4B42-B9F8-CB5ECE2ABD44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0C9419-7D34-438A-AF9F-48C9E0A257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F59C52-5CE1-4163-A571-ABE37344E895}">
      <dgm:prSet custT="1"/>
      <dgm:spPr/>
      <dgm:t>
        <a:bodyPr/>
        <a:lstStyle/>
        <a:p>
          <a:pPr rtl="0"/>
          <a:r>
            <a:rPr lang="ru-RU" sz="2000" b="1" dirty="0" smtClean="0"/>
            <a:t>Каждый из вас получит задание с вариантами ответов. </a:t>
          </a:r>
          <a:endParaRPr lang="ru-RU" sz="2000" dirty="0"/>
        </a:p>
      </dgm:t>
    </dgm:pt>
    <dgm:pt modelId="{0DD6CACA-06CE-4477-A9EE-35BF62BB44A4}" type="parTrans" cxnId="{283D65E6-B1E2-4227-A15E-C8DB2951380F}">
      <dgm:prSet/>
      <dgm:spPr/>
      <dgm:t>
        <a:bodyPr/>
        <a:lstStyle/>
        <a:p>
          <a:endParaRPr lang="ru-RU"/>
        </a:p>
      </dgm:t>
    </dgm:pt>
    <dgm:pt modelId="{2A250145-7FC3-4FEB-9FBD-06489EAC0DCA}" type="sibTrans" cxnId="{283D65E6-B1E2-4227-A15E-C8DB2951380F}">
      <dgm:prSet/>
      <dgm:spPr/>
      <dgm:t>
        <a:bodyPr/>
        <a:lstStyle/>
        <a:p>
          <a:endParaRPr lang="ru-RU"/>
        </a:p>
      </dgm:t>
    </dgm:pt>
    <dgm:pt modelId="{8F3C637D-9944-45E2-858D-EA13A781F4AC}">
      <dgm:prSet custT="1"/>
      <dgm:spPr/>
      <dgm:t>
        <a:bodyPr/>
        <a:lstStyle/>
        <a:p>
          <a:pPr rtl="0"/>
          <a:r>
            <a:rPr lang="ru-RU" sz="2000" b="1" dirty="0" smtClean="0"/>
            <a:t>Выполнив задания, найдите верный ответ и закрасьте его цветом, который вам нравится. </a:t>
          </a:r>
          <a:endParaRPr lang="ru-RU" sz="2000" dirty="0"/>
        </a:p>
      </dgm:t>
    </dgm:pt>
    <dgm:pt modelId="{EC0FF64B-915A-4506-9F6C-D2E79BF9D1AD}" type="parTrans" cxnId="{5A78630B-2803-46FC-BBCF-2CB42B33CA5F}">
      <dgm:prSet/>
      <dgm:spPr/>
      <dgm:t>
        <a:bodyPr/>
        <a:lstStyle/>
        <a:p>
          <a:endParaRPr lang="ru-RU"/>
        </a:p>
      </dgm:t>
    </dgm:pt>
    <dgm:pt modelId="{2D217E03-766F-461B-AC5E-636329DCC066}" type="sibTrans" cxnId="{5A78630B-2803-46FC-BBCF-2CB42B33CA5F}">
      <dgm:prSet/>
      <dgm:spPr/>
      <dgm:t>
        <a:bodyPr/>
        <a:lstStyle/>
        <a:p>
          <a:endParaRPr lang="ru-RU"/>
        </a:p>
      </dgm:t>
    </dgm:pt>
    <dgm:pt modelId="{AC90401E-67A1-47A0-B9DA-B31AA51D1A05}">
      <dgm:prSet custT="1"/>
      <dgm:spPr/>
      <dgm:t>
        <a:bodyPr/>
        <a:lstStyle/>
        <a:p>
          <a:pPr rtl="0"/>
          <a:r>
            <a:rPr lang="ru-RU" sz="2000" b="1" smtClean="0"/>
            <a:t>В результате  получится рисунок пола в твоем доме знаний</a:t>
          </a:r>
          <a:endParaRPr lang="ru-RU" sz="2000"/>
        </a:p>
      </dgm:t>
    </dgm:pt>
    <dgm:pt modelId="{5265579F-AE46-423F-9199-B2FA79250DC0}" type="parTrans" cxnId="{90D7D335-A074-4FB3-8A9F-BC1776A4B7DB}">
      <dgm:prSet/>
      <dgm:spPr/>
      <dgm:t>
        <a:bodyPr/>
        <a:lstStyle/>
        <a:p>
          <a:endParaRPr lang="ru-RU"/>
        </a:p>
      </dgm:t>
    </dgm:pt>
    <dgm:pt modelId="{FD8EAEA1-0513-44E7-B92C-049CFE9BE038}" type="sibTrans" cxnId="{90D7D335-A074-4FB3-8A9F-BC1776A4B7DB}">
      <dgm:prSet/>
      <dgm:spPr/>
      <dgm:t>
        <a:bodyPr/>
        <a:lstStyle/>
        <a:p>
          <a:endParaRPr lang="ru-RU"/>
        </a:p>
      </dgm:t>
    </dgm:pt>
    <dgm:pt modelId="{E58ADC87-E873-4134-B810-EC1CB4257B61}" type="pres">
      <dgm:prSet presAssocID="{340C9419-7D34-438A-AF9F-48C9E0A257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ACB726-7988-4EE6-A9A3-23D522CFFC96}" type="pres">
      <dgm:prSet presAssocID="{DEF59C52-5CE1-4163-A571-ABE37344E895}" presName="parentText" presStyleLbl="node1" presStyleIdx="0" presStyleCnt="3" custLinFactY="-432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561DAA-ADAD-4716-9175-89BBB75A5819}" type="pres">
      <dgm:prSet presAssocID="{2A250145-7FC3-4FEB-9FBD-06489EAC0DCA}" presName="spacer" presStyleCnt="0"/>
      <dgm:spPr/>
    </dgm:pt>
    <dgm:pt modelId="{C6EF707A-39EF-4157-92BF-1AE0DC14E1CC}" type="pres">
      <dgm:prSet presAssocID="{8F3C637D-9944-45E2-858D-EA13A781F4A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AF9A67-0CBE-4FE8-A9D2-D6008064D502}" type="pres">
      <dgm:prSet presAssocID="{2D217E03-766F-461B-AC5E-636329DCC066}" presName="spacer" presStyleCnt="0"/>
      <dgm:spPr/>
    </dgm:pt>
    <dgm:pt modelId="{FFCD7FB2-FA71-40F0-8E5D-0E4816D3CCFD}" type="pres">
      <dgm:prSet presAssocID="{AC90401E-67A1-47A0-B9DA-B31AA51D1A0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D7D335-A074-4FB3-8A9F-BC1776A4B7DB}" srcId="{340C9419-7D34-438A-AF9F-48C9E0A257C5}" destId="{AC90401E-67A1-47A0-B9DA-B31AA51D1A05}" srcOrd="2" destOrd="0" parTransId="{5265579F-AE46-423F-9199-B2FA79250DC0}" sibTransId="{FD8EAEA1-0513-44E7-B92C-049CFE9BE038}"/>
    <dgm:cxn modelId="{FAB90F90-8131-445A-960A-1E6C703182F9}" type="presOf" srcId="{8F3C637D-9944-45E2-858D-EA13A781F4AC}" destId="{C6EF707A-39EF-4157-92BF-1AE0DC14E1CC}" srcOrd="0" destOrd="0" presId="urn:microsoft.com/office/officeart/2005/8/layout/vList2"/>
    <dgm:cxn modelId="{EA51C731-E3B6-4338-90FF-76202ED8444E}" type="presOf" srcId="{340C9419-7D34-438A-AF9F-48C9E0A257C5}" destId="{E58ADC87-E873-4134-B810-EC1CB4257B61}" srcOrd="0" destOrd="0" presId="urn:microsoft.com/office/officeart/2005/8/layout/vList2"/>
    <dgm:cxn modelId="{3FC2B7A1-F69E-4F24-B3E1-68A45888096B}" type="presOf" srcId="{AC90401E-67A1-47A0-B9DA-B31AA51D1A05}" destId="{FFCD7FB2-FA71-40F0-8E5D-0E4816D3CCFD}" srcOrd="0" destOrd="0" presId="urn:microsoft.com/office/officeart/2005/8/layout/vList2"/>
    <dgm:cxn modelId="{283D65E6-B1E2-4227-A15E-C8DB2951380F}" srcId="{340C9419-7D34-438A-AF9F-48C9E0A257C5}" destId="{DEF59C52-5CE1-4163-A571-ABE37344E895}" srcOrd="0" destOrd="0" parTransId="{0DD6CACA-06CE-4477-A9EE-35BF62BB44A4}" sibTransId="{2A250145-7FC3-4FEB-9FBD-06489EAC0DCA}"/>
    <dgm:cxn modelId="{5A78630B-2803-46FC-BBCF-2CB42B33CA5F}" srcId="{340C9419-7D34-438A-AF9F-48C9E0A257C5}" destId="{8F3C637D-9944-45E2-858D-EA13A781F4AC}" srcOrd="1" destOrd="0" parTransId="{EC0FF64B-915A-4506-9F6C-D2E79BF9D1AD}" sibTransId="{2D217E03-766F-461B-AC5E-636329DCC066}"/>
    <dgm:cxn modelId="{AC8BE9A4-3E5E-4C79-A2B7-8B24CA2EF5BB}" type="presOf" srcId="{DEF59C52-5CE1-4163-A571-ABE37344E895}" destId="{A3ACB726-7988-4EE6-A9A3-23D522CFFC96}" srcOrd="0" destOrd="0" presId="urn:microsoft.com/office/officeart/2005/8/layout/vList2"/>
    <dgm:cxn modelId="{39711BB7-1311-42DD-818E-17D917F249EE}" type="presParOf" srcId="{E58ADC87-E873-4134-B810-EC1CB4257B61}" destId="{A3ACB726-7988-4EE6-A9A3-23D522CFFC96}" srcOrd="0" destOrd="0" presId="urn:microsoft.com/office/officeart/2005/8/layout/vList2"/>
    <dgm:cxn modelId="{E990F9BA-EA35-40D1-B6FD-4417790D7C86}" type="presParOf" srcId="{E58ADC87-E873-4134-B810-EC1CB4257B61}" destId="{EB561DAA-ADAD-4716-9175-89BBB75A5819}" srcOrd="1" destOrd="0" presId="urn:microsoft.com/office/officeart/2005/8/layout/vList2"/>
    <dgm:cxn modelId="{158ADEF5-54D7-4448-8CEB-A64CB8873B08}" type="presParOf" srcId="{E58ADC87-E873-4134-B810-EC1CB4257B61}" destId="{C6EF707A-39EF-4157-92BF-1AE0DC14E1CC}" srcOrd="2" destOrd="0" presId="urn:microsoft.com/office/officeart/2005/8/layout/vList2"/>
    <dgm:cxn modelId="{73905775-06B9-48EE-B4D2-5D162029E1E4}" type="presParOf" srcId="{E58ADC87-E873-4134-B810-EC1CB4257B61}" destId="{C0AF9A67-0CBE-4FE8-A9D2-D6008064D502}" srcOrd="3" destOrd="0" presId="urn:microsoft.com/office/officeart/2005/8/layout/vList2"/>
    <dgm:cxn modelId="{443CD055-BF18-4FB3-BBC3-BC896295413E}" type="presParOf" srcId="{E58ADC87-E873-4134-B810-EC1CB4257B61}" destId="{FFCD7FB2-FA71-40F0-8E5D-0E4816D3CCF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477B35C-5A15-4217-85D8-7E2B29EC543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F64730-BC3A-4702-989F-5E2250018ACE}">
      <dgm:prSet/>
      <dgm:spPr/>
      <dgm:t>
        <a:bodyPr/>
        <a:lstStyle/>
        <a:p>
          <a:pPr algn="ctr" rtl="0"/>
          <a:r>
            <a:rPr lang="ru-RU" b="1" dirty="0" smtClean="0"/>
            <a:t>Решив уравнение, вы узнаете номер задания из домашней работы</a:t>
          </a:r>
          <a:endParaRPr lang="ru-RU" dirty="0"/>
        </a:p>
      </dgm:t>
    </dgm:pt>
    <dgm:pt modelId="{8E16DFB9-1136-4461-9AEF-5EB011ADF39E}" type="parTrans" cxnId="{D426F8C2-442A-433D-8251-96645B5F7BD0}">
      <dgm:prSet/>
      <dgm:spPr/>
      <dgm:t>
        <a:bodyPr/>
        <a:lstStyle/>
        <a:p>
          <a:endParaRPr lang="ru-RU"/>
        </a:p>
      </dgm:t>
    </dgm:pt>
    <dgm:pt modelId="{793A5AD3-A597-4A1E-B8D7-F08BD8CCC598}" type="sibTrans" cxnId="{D426F8C2-442A-433D-8251-96645B5F7BD0}">
      <dgm:prSet/>
      <dgm:spPr/>
      <dgm:t>
        <a:bodyPr/>
        <a:lstStyle/>
        <a:p>
          <a:endParaRPr lang="ru-RU"/>
        </a:p>
      </dgm:t>
    </dgm:pt>
    <dgm:pt modelId="{54162BAC-34D0-4632-8074-222DCAAF1A46}" type="pres">
      <dgm:prSet presAssocID="{C477B35C-5A15-4217-85D8-7E2B29EC54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2EE2F7-0388-4270-92F3-80682CA8D2DF}" type="pres">
      <dgm:prSet presAssocID="{E6F64730-BC3A-4702-989F-5E2250018AC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6037EB-83A6-4DDB-B274-54747821EEE1}" type="presOf" srcId="{C477B35C-5A15-4217-85D8-7E2B29EC5435}" destId="{54162BAC-34D0-4632-8074-222DCAAF1A46}" srcOrd="0" destOrd="0" presId="urn:microsoft.com/office/officeart/2005/8/layout/vList2"/>
    <dgm:cxn modelId="{D426F8C2-442A-433D-8251-96645B5F7BD0}" srcId="{C477B35C-5A15-4217-85D8-7E2B29EC5435}" destId="{E6F64730-BC3A-4702-989F-5E2250018ACE}" srcOrd="0" destOrd="0" parTransId="{8E16DFB9-1136-4461-9AEF-5EB011ADF39E}" sibTransId="{793A5AD3-A597-4A1E-B8D7-F08BD8CCC598}"/>
    <dgm:cxn modelId="{CA480486-2F6C-47F9-BF48-DFF2010431A5}" type="presOf" srcId="{E6F64730-BC3A-4702-989F-5E2250018ACE}" destId="{562EE2F7-0388-4270-92F3-80682CA8D2DF}" srcOrd="0" destOrd="0" presId="urn:microsoft.com/office/officeart/2005/8/layout/vList2"/>
    <dgm:cxn modelId="{8C5B075D-2CD2-422B-B676-69C9510865D9}" type="presParOf" srcId="{54162BAC-34D0-4632-8074-222DCAAF1A46}" destId="{562EE2F7-0388-4270-92F3-80682CA8D2D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04225B7-1215-4E94-B333-816CFF75D90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72576B-803A-4E3A-A96A-7F81014F4DDE}">
      <dgm:prSet/>
      <dgm:spPr/>
      <dgm:t>
        <a:bodyPr/>
        <a:lstStyle/>
        <a:p>
          <a:pPr rtl="0"/>
          <a:r>
            <a:rPr lang="ru-RU" b="1" dirty="0" smtClean="0"/>
            <a:t>Понятие смешанного числа.</a:t>
          </a:r>
          <a:endParaRPr lang="ru-RU" dirty="0"/>
        </a:p>
      </dgm:t>
    </dgm:pt>
    <dgm:pt modelId="{2DAD06E9-5913-4F82-B1C2-25755679FB58}" type="parTrans" cxnId="{BEEF8290-B87E-432B-9852-648B6FFB21CC}">
      <dgm:prSet/>
      <dgm:spPr/>
      <dgm:t>
        <a:bodyPr/>
        <a:lstStyle/>
        <a:p>
          <a:endParaRPr lang="ru-RU"/>
        </a:p>
      </dgm:t>
    </dgm:pt>
    <dgm:pt modelId="{A3D99F22-0926-4582-A9EB-4366E454ED3E}" type="sibTrans" cxnId="{BEEF8290-B87E-432B-9852-648B6FFB21CC}">
      <dgm:prSet/>
      <dgm:spPr/>
      <dgm:t>
        <a:bodyPr/>
        <a:lstStyle/>
        <a:p>
          <a:endParaRPr lang="ru-RU"/>
        </a:p>
      </dgm:t>
    </dgm:pt>
    <dgm:pt modelId="{B58C1EEC-A65C-4417-84BB-495B8228FA3F}">
      <dgm:prSet/>
      <dgm:spPr/>
      <dgm:t>
        <a:bodyPr/>
        <a:lstStyle/>
        <a:p>
          <a:pPr rtl="0"/>
          <a:r>
            <a:rPr lang="ru-RU" b="1" smtClean="0"/>
            <a:t>Перевод из неправильной дроби в смешанное число. </a:t>
          </a:r>
          <a:endParaRPr lang="ru-RU"/>
        </a:p>
      </dgm:t>
    </dgm:pt>
    <dgm:pt modelId="{AAE42CA0-246B-4259-940D-D099539F3A5A}" type="parTrans" cxnId="{76668268-B1AB-4F76-BE09-E2AFA843D124}">
      <dgm:prSet/>
      <dgm:spPr/>
      <dgm:t>
        <a:bodyPr/>
        <a:lstStyle/>
        <a:p>
          <a:endParaRPr lang="ru-RU"/>
        </a:p>
      </dgm:t>
    </dgm:pt>
    <dgm:pt modelId="{E5BCF646-94F3-4B49-856C-4761CDB5EBF6}" type="sibTrans" cxnId="{76668268-B1AB-4F76-BE09-E2AFA843D124}">
      <dgm:prSet/>
      <dgm:spPr/>
      <dgm:t>
        <a:bodyPr/>
        <a:lstStyle/>
        <a:p>
          <a:endParaRPr lang="ru-RU"/>
        </a:p>
      </dgm:t>
    </dgm:pt>
    <dgm:pt modelId="{DCC63983-0F7E-4018-AAB0-07ABB64BDE6F}">
      <dgm:prSet/>
      <dgm:spPr/>
      <dgm:t>
        <a:bodyPr/>
        <a:lstStyle/>
        <a:p>
          <a:pPr rtl="0"/>
          <a:r>
            <a:rPr lang="ru-RU" b="1" smtClean="0"/>
            <a:t>Перевод из смешанного числа в неправильную дробь.</a:t>
          </a:r>
          <a:endParaRPr lang="ru-RU"/>
        </a:p>
      </dgm:t>
    </dgm:pt>
    <dgm:pt modelId="{214E8060-5D88-40DD-BE00-8621FD71E5D9}" type="parTrans" cxnId="{E312A94C-8352-4B31-BEC1-307DC616DFD3}">
      <dgm:prSet/>
      <dgm:spPr/>
      <dgm:t>
        <a:bodyPr/>
        <a:lstStyle/>
        <a:p>
          <a:endParaRPr lang="ru-RU"/>
        </a:p>
      </dgm:t>
    </dgm:pt>
    <dgm:pt modelId="{BC03B9F4-7F0D-4219-B910-13A45FB16494}" type="sibTrans" cxnId="{E312A94C-8352-4B31-BEC1-307DC616DFD3}">
      <dgm:prSet/>
      <dgm:spPr/>
      <dgm:t>
        <a:bodyPr/>
        <a:lstStyle/>
        <a:p>
          <a:endParaRPr lang="ru-RU"/>
        </a:p>
      </dgm:t>
    </dgm:pt>
    <dgm:pt modelId="{9B95D1C5-D6AA-4A74-BA3B-375E1AA1C427}">
      <dgm:prSet/>
      <dgm:spPr/>
      <dgm:t>
        <a:bodyPr/>
        <a:lstStyle/>
        <a:p>
          <a:pPr rtl="0"/>
          <a:r>
            <a:rPr lang="ru-RU" b="1" smtClean="0"/>
            <a:t>Сравнение дробей.</a:t>
          </a:r>
          <a:endParaRPr lang="ru-RU"/>
        </a:p>
      </dgm:t>
    </dgm:pt>
    <dgm:pt modelId="{ACBD05F9-2572-461B-9EF7-7E1CFB31E91C}" type="parTrans" cxnId="{4551533E-2B27-46C7-8B00-3A8424936848}">
      <dgm:prSet/>
      <dgm:spPr/>
      <dgm:t>
        <a:bodyPr/>
        <a:lstStyle/>
        <a:p>
          <a:endParaRPr lang="ru-RU"/>
        </a:p>
      </dgm:t>
    </dgm:pt>
    <dgm:pt modelId="{5A36072E-070C-4474-BF69-B87D04439FCB}" type="sibTrans" cxnId="{4551533E-2B27-46C7-8B00-3A8424936848}">
      <dgm:prSet/>
      <dgm:spPr/>
      <dgm:t>
        <a:bodyPr/>
        <a:lstStyle/>
        <a:p>
          <a:endParaRPr lang="ru-RU"/>
        </a:p>
      </dgm:t>
    </dgm:pt>
    <dgm:pt modelId="{EE0DC724-93A7-4775-9144-2A507C36AE43}">
      <dgm:prSet/>
      <dgm:spPr/>
      <dgm:t>
        <a:bodyPr/>
        <a:lstStyle/>
        <a:p>
          <a:pPr rtl="0"/>
          <a:r>
            <a:rPr lang="ru-RU" b="1" smtClean="0"/>
            <a:t>Сложение и вычитание смешанных чисел.</a:t>
          </a:r>
          <a:endParaRPr lang="ru-RU"/>
        </a:p>
      </dgm:t>
    </dgm:pt>
    <dgm:pt modelId="{9A421FF7-B613-40C9-9298-D9478B19545F}" type="parTrans" cxnId="{CD2C8428-88F3-46BA-8583-977572C09BD3}">
      <dgm:prSet/>
      <dgm:spPr/>
      <dgm:t>
        <a:bodyPr/>
        <a:lstStyle/>
        <a:p>
          <a:endParaRPr lang="ru-RU"/>
        </a:p>
      </dgm:t>
    </dgm:pt>
    <dgm:pt modelId="{E0172362-5704-4B13-9BEB-0382C0CBD844}" type="sibTrans" cxnId="{CD2C8428-88F3-46BA-8583-977572C09BD3}">
      <dgm:prSet/>
      <dgm:spPr/>
      <dgm:t>
        <a:bodyPr/>
        <a:lstStyle/>
        <a:p>
          <a:endParaRPr lang="ru-RU"/>
        </a:p>
      </dgm:t>
    </dgm:pt>
    <dgm:pt modelId="{DF178726-5026-4613-8D74-7B7E866AAA4C}">
      <dgm:prSet/>
      <dgm:spPr/>
      <dgm:t>
        <a:bodyPr/>
        <a:lstStyle/>
        <a:p>
          <a:pPr rtl="0"/>
          <a:r>
            <a:rPr lang="ru-RU" b="1" smtClean="0"/>
            <a:t>Решение уравнений на смешанные числа.</a:t>
          </a:r>
          <a:endParaRPr lang="ru-RU"/>
        </a:p>
      </dgm:t>
    </dgm:pt>
    <dgm:pt modelId="{1C71C55C-330E-4344-9321-C14D4E9930BA}" type="parTrans" cxnId="{7203C9E6-7DE1-44AF-9AE0-B9AB9A9DE999}">
      <dgm:prSet/>
      <dgm:spPr/>
      <dgm:t>
        <a:bodyPr/>
        <a:lstStyle/>
        <a:p>
          <a:endParaRPr lang="ru-RU"/>
        </a:p>
      </dgm:t>
    </dgm:pt>
    <dgm:pt modelId="{C1D6BCA7-ED76-4954-9279-B7B01A06D3DE}" type="sibTrans" cxnId="{7203C9E6-7DE1-44AF-9AE0-B9AB9A9DE999}">
      <dgm:prSet/>
      <dgm:spPr/>
      <dgm:t>
        <a:bodyPr/>
        <a:lstStyle/>
        <a:p>
          <a:endParaRPr lang="ru-RU"/>
        </a:p>
      </dgm:t>
    </dgm:pt>
    <dgm:pt modelId="{48D8A270-B651-4002-9B5F-28CCB6BBB503}" type="pres">
      <dgm:prSet presAssocID="{F04225B7-1215-4E94-B333-816CFF75D90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5D1028-4F49-43E0-9C8A-2D2CE3C63166}" type="pres">
      <dgm:prSet presAssocID="{2672576B-803A-4E3A-A96A-7F81014F4DDE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955F92-A00E-4003-BEB0-576396A33B73}" type="pres">
      <dgm:prSet presAssocID="{A3D99F22-0926-4582-A9EB-4366E454ED3E}" presName="spacer" presStyleCnt="0"/>
      <dgm:spPr/>
    </dgm:pt>
    <dgm:pt modelId="{D5E2E482-FA15-4EFE-B065-0012DB68A6DF}" type="pres">
      <dgm:prSet presAssocID="{B58C1EEC-A65C-4417-84BB-495B8228FA3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B151F7-A2CB-48C9-ABAF-C0FE3C285245}" type="pres">
      <dgm:prSet presAssocID="{E5BCF646-94F3-4B49-856C-4761CDB5EBF6}" presName="spacer" presStyleCnt="0"/>
      <dgm:spPr/>
    </dgm:pt>
    <dgm:pt modelId="{8F7D33E2-3E6D-40BD-AE2F-CD17EEF2321B}" type="pres">
      <dgm:prSet presAssocID="{DCC63983-0F7E-4018-AAB0-07ABB64BDE6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513FCF-699F-4997-9A4A-15D3380E0CAF}" type="pres">
      <dgm:prSet presAssocID="{BC03B9F4-7F0D-4219-B910-13A45FB16494}" presName="spacer" presStyleCnt="0"/>
      <dgm:spPr/>
    </dgm:pt>
    <dgm:pt modelId="{D5D7D4F1-B0E5-4837-B9BE-8B2FBC3393C0}" type="pres">
      <dgm:prSet presAssocID="{9B95D1C5-D6AA-4A74-BA3B-375E1AA1C427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3956DA-B948-4607-BFE8-88537AB9C3F9}" type="pres">
      <dgm:prSet presAssocID="{5A36072E-070C-4474-BF69-B87D04439FCB}" presName="spacer" presStyleCnt="0"/>
      <dgm:spPr/>
    </dgm:pt>
    <dgm:pt modelId="{F9D5D58D-2C3A-4575-A294-006478DCB6E1}" type="pres">
      <dgm:prSet presAssocID="{EE0DC724-93A7-4775-9144-2A507C36AE43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C4493-9034-4E6B-930A-4F1A5EC9115A}" type="pres">
      <dgm:prSet presAssocID="{E0172362-5704-4B13-9BEB-0382C0CBD844}" presName="spacer" presStyleCnt="0"/>
      <dgm:spPr/>
    </dgm:pt>
    <dgm:pt modelId="{964D9363-62D6-4F90-90DE-A5F4311BB572}" type="pres">
      <dgm:prSet presAssocID="{DF178726-5026-4613-8D74-7B7E866AAA4C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203C9E6-7DE1-44AF-9AE0-B9AB9A9DE999}" srcId="{F04225B7-1215-4E94-B333-816CFF75D90B}" destId="{DF178726-5026-4613-8D74-7B7E866AAA4C}" srcOrd="5" destOrd="0" parTransId="{1C71C55C-330E-4344-9321-C14D4E9930BA}" sibTransId="{C1D6BCA7-ED76-4954-9279-B7B01A06D3DE}"/>
    <dgm:cxn modelId="{397E07B9-6632-4148-BDEF-300C4220DFA7}" type="presOf" srcId="{EE0DC724-93A7-4775-9144-2A507C36AE43}" destId="{F9D5D58D-2C3A-4575-A294-006478DCB6E1}" srcOrd="0" destOrd="0" presId="urn:microsoft.com/office/officeart/2005/8/layout/vList2"/>
    <dgm:cxn modelId="{B8A8F860-E884-4D78-A12E-279EADFC177B}" type="presOf" srcId="{9B95D1C5-D6AA-4A74-BA3B-375E1AA1C427}" destId="{D5D7D4F1-B0E5-4837-B9BE-8B2FBC3393C0}" srcOrd="0" destOrd="0" presId="urn:microsoft.com/office/officeart/2005/8/layout/vList2"/>
    <dgm:cxn modelId="{BEEF8290-B87E-432B-9852-648B6FFB21CC}" srcId="{F04225B7-1215-4E94-B333-816CFF75D90B}" destId="{2672576B-803A-4E3A-A96A-7F81014F4DDE}" srcOrd="0" destOrd="0" parTransId="{2DAD06E9-5913-4F82-B1C2-25755679FB58}" sibTransId="{A3D99F22-0926-4582-A9EB-4366E454ED3E}"/>
    <dgm:cxn modelId="{4551533E-2B27-46C7-8B00-3A8424936848}" srcId="{F04225B7-1215-4E94-B333-816CFF75D90B}" destId="{9B95D1C5-D6AA-4A74-BA3B-375E1AA1C427}" srcOrd="3" destOrd="0" parTransId="{ACBD05F9-2572-461B-9EF7-7E1CFB31E91C}" sibTransId="{5A36072E-070C-4474-BF69-B87D04439FCB}"/>
    <dgm:cxn modelId="{FF6AC909-2D4A-4DAF-B8C5-37D753685D86}" type="presOf" srcId="{2672576B-803A-4E3A-A96A-7F81014F4DDE}" destId="{A15D1028-4F49-43E0-9C8A-2D2CE3C63166}" srcOrd="0" destOrd="0" presId="urn:microsoft.com/office/officeart/2005/8/layout/vList2"/>
    <dgm:cxn modelId="{E312A94C-8352-4B31-BEC1-307DC616DFD3}" srcId="{F04225B7-1215-4E94-B333-816CFF75D90B}" destId="{DCC63983-0F7E-4018-AAB0-07ABB64BDE6F}" srcOrd="2" destOrd="0" parTransId="{214E8060-5D88-40DD-BE00-8621FD71E5D9}" sibTransId="{BC03B9F4-7F0D-4219-B910-13A45FB16494}"/>
    <dgm:cxn modelId="{2CB93F38-FDFB-4D06-AB85-3B279B20C4BD}" type="presOf" srcId="{B58C1EEC-A65C-4417-84BB-495B8228FA3F}" destId="{D5E2E482-FA15-4EFE-B065-0012DB68A6DF}" srcOrd="0" destOrd="0" presId="urn:microsoft.com/office/officeart/2005/8/layout/vList2"/>
    <dgm:cxn modelId="{F4439FB0-3EED-433D-842B-92DB7FED20D0}" type="presOf" srcId="{DF178726-5026-4613-8D74-7B7E866AAA4C}" destId="{964D9363-62D6-4F90-90DE-A5F4311BB572}" srcOrd="0" destOrd="0" presId="urn:microsoft.com/office/officeart/2005/8/layout/vList2"/>
    <dgm:cxn modelId="{CD2C8428-88F3-46BA-8583-977572C09BD3}" srcId="{F04225B7-1215-4E94-B333-816CFF75D90B}" destId="{EE0DC724-93A7-4775-9144-2A507C36AE43}" srcOrd="4" destOrd="0" parTransId="{9A421FF7-B613-40C9-9298-D9478B19545F}" sibTransId="{E0172362-5704-4B13-9BEB-0382C0CBD844}"/>
    <dgm:cxn modelId="{964E76D4-CF50-41E7-96D2-E3317953D6DC}" type="presOf" srcId="{DCC63983-0F7E-4018-AAB0-07ABB64BDE6F}" destId="{8F7D33E2-3E6D-40BD-AE2F-CD17EEF2321B}" srcOrd="0" destOrd="0" presId="urn:microsoft.com/office/officeart/2005/8/layout/vList2"/>
    <dgm:cxn modelId="{76668268-B1AB-4F76-BE09-E2AFA843D124}" srcId="{F04225B7-1215-4E94-B333-816CFF75D90B}" destId="{B58C1EEC-A65C-4417-84BB-495B8228FA3F}" srcOrd="1" destOrd="0" parTransId="{AAE42CA0-246B-4259-940D-D099539F3A5A}" sibTransId="{E5BCF646-94F3-4B49-856C-4761CDB5EBF6}"/>
    <dgm:cxn modelId="{2C25370B-7D7F-4B73-8447-7947F477E10D}" type="presOf" srcId="{F04225B7-1215-4E94-B333-816CFF75D90B}" destId="{48D8A270-B651-4002-9B5F-28CCB6BBB503}" srcOrd="0" destOrd="0" presId="urn:microsoft.com/office/officeart/2005/8/layout/vList2"/>
    <dgm:cxn modelId="{56CCEAE9-C318-451A-B979-BA38F243D0A3}" type="presParOf" srcId="{48D8A270-B651-4002-9B5F-28CCB6BBB503}" destId="{A15D1028-4F49-43E0-9C8A-2D2CE3C63166}" srcOrd="0" destOrd="0" presId="urn:microsoft.com/office/officeart/2005/8/layout/vList2"/>
    <dgm:cxn modelId="{A1C41F13-7142-4E5C-80D3-251614AF953D}" type="presParOf" srcId="{48D8A270-B651-4002-9B5F-28CCB6BBB503}" destId="{F4955F92-A00E-4003-BEB0-576396A33B73}" srcOrd="1" destOrd="0" presId="urn:microsoft.com/office/officeart/2005/8/layout/vList2"/>
    <dgm:cxn modelId="{5427E892-724D-44C1-A5F6-4189C802310E}" type="presParOf" srcId="{48D8A270-B651-4002-9B5F-28CCB6BBB503}" destId="{D5E2E482-FA15-4EFE-B065-0012DB68A6DF}" srcOrd="2" destOrd="0" presId="urn:microsoft.com/office/officeart/2005/8/layout/vList2"/>
    <dgm:cxn modelId="{FF80A3A7-E84E-4763-9811-35621C125A3C}" type="presParOf" srcId="{48D8A270-B651-4002-9B5F-28CCB6BBB503}" destId="{09B151F7-A2CB-48C9-ABAF-C0FE3C285245}" srcOrd="3" destOrd="0" presId="urn:microsoft.com/office/officeart/2005/8/layout/vList2"/>
    <dgm:cxn modelId="{D8A3B5C7-76F7-4623-925A-ED7BABD205F4}" type="presParOf" srcId="{48D8A270-B651-4002-9B5F-28CCB6BBB503}" destId="{8F7D33E2-3E6D-40BD-AE2F-CD17EEF2321B}" srcOrd="4" destOrd="0" presId="urn:microsoft.com/office/officeart/2005/8/layout/vList2"/>
    <dgm:cxn modelId="{103EBB2D-914A-4652-9631-2411536758AB}" type="presParOf" srcId="{48D8A270-B651-4002-9B5F-28CCB6BBB503}" destId="{C2513FCF-699F-4997-9A4A-15D3380E0CAF}" srcOrd="5" destOrd="0" presId="urn:microsoft.com/office/officeart/2005/8/layout/vList2"/>
    <dgm:cxn modelId="{FFD6E5CA-B645-4D50-AE4D-3EB6EB9EF977}" type="presParOf" srcId="{48D8A270-B651-4002-9B5F-28CCB6BBB503}" destId="{D5D7D4F1-B0E5-4837-B9BE-8B2FBC3393C0}" srcOrd="6" destOrd="0" presId="urn:microsoft.com/office/officeart/2005/8/layout/vList2"/>
    <dgm:cxn modelId="{FF7487DF-E30A-4615-86C0-CFEA7CD8F7A0}" type="presParOf" srcId="{48D8A270-B651-4002-9B5F-28CCB6BBB503}" destId="{203956DA-B948-4607-BFE8-88537AB9C3F9}" srcOrd="7" destOrd="0" presId="urn:microsoft.com/office/officeart/2005/8/layout/vList2"/>
    <dgm:cxn modelId="{8C47E440-D8D9-4766-A4F1-1BFB6F9F6D92}" type="presParOf" srcId="{48D8A270-B651-4002-9B5F-28CCB6BBB503}" destId="{F9D5D58D-2C3A-4575-A294-006478DCB6E1}" srcOrd="8" destOrd="0" presId="urn:microsoft.com/office/officeart/2005/8/layout/vList2"/>
    <dgm:cxn modelId="{147C82D0-B337-47F5-8E53-3D013094B177}" type="presParOf" srcId="{48D8A270-B651-4002-9B5F-28CCB6BBB503}" destId="{C7CC4493-9034-4E6B-930A-4F1A5EC9115A}" srcOrd="9" destOrd="0" presId="urn:microsoft.com/office/officeart/2005/8/layout/vList2"/>
    <dgm:cxn modelId="{402DE453-8738-49F9-B876-1F1893480E6D}" type="presParOf" srcId="{48D8A270-B651-4002-9B5F-28CCB6BBB503}" destId="{964D9363-62D6-4F90-90DE-A5F4311BB57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7F8AC-5E01-4867-8FD9-F98E4E63DB63}">
      <dsp:nvSpPr>
        <dsp:cNvPr id="0" name=""/>
        <dsp:cNvSpPr/>
      </dsp:nvSpPr>
      <dsp:spPr>
        <a:xfrm>
          <a:off x="0" y="442726"/>
          <a:ext cx="8278812" cy="1368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/>
            <a:t>1. Повторить, обобщить, систематизировать материал темы. Создать условие контроля (самоконтроля) усвоения знаний и умений.</a:t>
          </a:r>
          <a:endParaRPr lang="ru-RU" sz="2600" kern="1200" dirty="0"/>
        </a:p>
      </dsp:txBody>
      <dsp:txXfrm>
        <a:off x="66824" y="509550"/>
        <a:ext cx="8145164" cy="1235252"/>
      </dsp:txXfrm>
    </dsp:sp>
    <dsp:sp modelId="{F01A4ACD-768A-4876-A163-6B6108D6C6CB}">
      <dsp:nvSpPr>
        <dsp:cNvPr id="0" name=""/>
        <dsp:cNvSpPr/>
      </dsp:nvSpPr>
      <dsp:spPr>
        <a:xfrm>
          <a:off x="0" y="1886506"/>
          <a:ext cx="8278812" cy="1368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2. Сформировать умения применять приемы: синтеза, обобщения, конкретизации, развить математическое мышление, внимание, память.</a:t>
          </a:r>
          <a:endParaRPr lang="ru-RU" sz="2600" kern="1200"/>
        </a:p>
      </dsp:txBody>
      <dsp:txXfrm>
        <a:off x="66824" y="1953330"/>
        <a:ext cx="8145164" cy="1235252"/>
      </dsp:txXfrm>
    </dsp:sp>
    <dsp:sp modelId="{C58CFFEA-416C-43D0-9039-A5B9F441E951}">
      <dsp:nvSpPr>
        <dsp:cNvPr id="0" name=""/>
        <dsp:cNvSpPr/>
      </dsp:nvSpPr>
      <dsp:spPr>
        <a:xfrm>
          <a:off x="0" y="3330286"/>
          <a:ext cx="8278812" cy="1368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smtClean="0"/>
            <a:t>3. Привить интерес к математике, умение работать как в группе, так и индивидуально</a:t>
          </a:r>
          <a:endParaRPr lang="ru-RU" sz="2600" kern="1200"/>
        </a:p>
      </dsp:txBody>
      <dsp:txXfrm>
        <a:off x="66824" y="3397110"/>
        <a:ext cx="8145164" cy="12352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F966DC-DA06-4D65-9376-8A11E18CC327}">
      <dsp:nvSpPr>
        <dsp:cNvPr id="0" name=""/>
        <dsp:cNvSpPr/>
      </dsp:nvSpPr>
      <dsp:spPr>
        <a:xfrm>
          <a:off x="0" y="87312"/>
          <a:ext cx="4967287" cy="496728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F1A87F-06EE-4F82-B9BB-99ABE6FFDCEE}">
      <dsp:nvSpPr>
        <dsp:cNvPr id="0" name=""/>
        <dsp:cNvSpPr/>
      </dsp:nvSpPr>
      <dsp:spPr>
        <a:xfrm>
          <a:off x="2483643" y="87312"/>
          <a:ext cx="5795168" cy="496728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Тип урока: </a:t>
          </a:r>
          <a:r>
            <a:rPr lang="ru-RU" sz="3200" b="0" kern="1200" dirty="0" smtClean="0"/>
            <a:t>обобщающий</a:t>
          </a:r>
          <a:endParaRPr lang="ru-RU" sz="3200" b="0" kern="1200" dirty="0"/>
        </a:p>
      </dsp:txBody>
      <dsp:txXfrm>
        <a:off x="2483643" y="87312"/>
        <a:ext cx="5795168" cy="2359461"/>
      </dsp:txXfrm>
    </dsp:sp>
    <dsp:sp modelId="{FB9C7147-7CF9-49BD-9F78-0A91CF6C9E44}">
      <dsp:nvSpPr>
        <dsp:cNvPr id="0" name=""/>
        <dsp:cNvSpPr/>
      </dsp:nvSpPr>
      <dsp:spPr>
        <a:xfrm>
          <a:off x="1303912" y="2446774"/>
          <a:ext cx="2359461" cy="235946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9EBA3-BA22-4A59-99F2-087F8A460D89}">
      <dsp:nvSpPr>
        <dsp:cNvPr id="0" name=""/>
        <dsp:cNvSpPr/>
      </dsp:nvSpPr>
      <dsp:spPr>
        <a:xfrm>
          <a:off x="2483643" y="2446774"/>
          <a:ext cx="5795168" cy="235946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Формы организации урока: </a:t>
          </a:r>
          <a:r>
            <a:rPr lang="ru-RU" sz="3200" kern="1200" dirty="0" smtClean="0"/>
            <a:t>индивидуальная, работа в парах, фронтальная</a:t>
          </a:r>
          <a:endParaRPr lang="ru-RU" sz="3200" b="0" kern="1200" dirty="0"/>
        </a:p>
      </dsp:txBody>
      <dsp:txXfrm>
        <a:off x="2483643" y="2446774"/>
        <a:ext cx="5795168" cy="23594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F23AC5-B888-4D4E-876A-EEDBAEC0ED2B}">
      <dsp:nvSpPr>
        <dsp:cNvPr id="0" name=""/>
        <dsp:cNvSpPr/>
      </dsp:nvSpPr>
      <dsp:spPr>
        <a:xfrm>
          <a:off x="0" y="916"/>
          <a:ext cx="8278812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1. Организационный момент. (2 мин)</a:t>
          </a:r>
          <a:endParaRPr lang="ru-RU" sz="2200" kern="1200" dirty="0"/>
        </a:p>
      </dsp:txBody>
      <dsp:txXfrm>
        <a:off x="25130" y="26046"/>
        <a:ext cx="8228552" cy="464540"/>
      </dsp:txXfrm>
    </dsp:sp>
    <dsp:sp modelId="{B0455AC7-116C-4498-B8DC-CE66FFE7C4B7}">
      <dsp:nvSpPr>
        <dsp:cNvPr id="0" name=""/>
        <dsp:cNvSpPr/>
      </dsp:nvSpPr>
      <dsp:spPr>
        <a:xfrm>
          <a:off x="0" y="579076"/>
          <a:ext cx="8278812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2 Опрос – вопрос (проверка теории) (5мин)</a:t>
          </a:r>
          <a:endParaRPr lang="ru-RU" sz="2200" kern="1200"/>
        </a:p>
      </dsp:txBody>
      <dsp:txXfrm>
        <a:off x="25130" y="604206"/>
        <a:ext cx="8228552" cy="464540"/>
      </dsp:txXfrm>
    </dsp:sp>
    <dsp:sp modelId="{21D6580C-A5B6-4994-BDEE-DFD1F243E60D}">
      <dsp:nvSpPr>
        <dsp:cNvPr id="0" name=""/>
        <dsp:cNvSpPr/>
      </dsp:nvSpPr>
      <dsp:spPr>
        <a:xfrm>
          <a:off x="0" y="1157236"/>
          <a:ext cx="8278812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3.Работа в парах.(6 мин)</a:t>
          </a:r>
          <a:endParaRPr lang="ru-RU" sz="2200" kern="1200"/>
        </a:p>
      </dsp:txBody>
      <dsp:txXfrm>
        <a:off x="25130" y="1182366"/>
        <a:ext cx="8228552" cy="464540"/>
      </dsp:txXfrm>
    </dsp:sp>
    <dsp:sp modelId="{B98B0242-2046-410E-99A1-B26E491F982C}">
      <dsp:nvSpPr>
        <dsp:cNvPr id="0" name=""/>
        <dsp:cNvSpPr/>
      </dsp:nvSpPr>
      <dsp:spPr>
        <a:xfrm>
          <a:off x="0" y="1735396"/>
          <a:ext cx="8278812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4. Графический диктант. (5мин)</a:t>
          </a:r>
          <a:endParaRPr lang="ru-RU" sz="2200" kern="1200"/>
        </a:p>
      </dsp:txBody>
      <dsp:txXfrm>
        <a:off x="25130" y="1760526"/>
        <a:ext cx="8228552" cy="464540"/>
      </dsp:txXfrm>
    </dsp:sp>
    <dsp:sp modelId="{18E17259-BE69-47F7-A7F3-32E017477469}">
      <dsp:nvSpPr>
        <dsp:cNvPr id="0" name=""/>
        <dsp:cNvSpPr/>
      </dsp:nvSpPr>
      <dsp:spPr>
        <a:xfrm>
          <a:off x="0" y="2313556"/>
          <a:ext cx="8278812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5. Физ. пауза (2мин)</a:t>
          </a:r>
          <a:endParaRPr lang="ru-RU" sz="2200" kern="1200" dirty="0"/>
        </a:p>
      </dsp:txBody>
      <dsp:txXfrm>
        <a:off x="25130" y="2338686"/>
        <a:ext cx="8228552" cy="464540"/>
      </dsp:txXfrm>
    </dsp:sp>
    <dsp:sp modelId="{95B9B8F4-2125-45EA-BB46-B6A0B912771D}">
      <dsp:nvSpPr>
        <dsp:cNvPr id="0" name=""/>
        <dsp:cNvSpPr/>
      </dsp:nvSpPr>
      <dsp:spPr>
        <a:xfrm>
          <a:off x="0" y="2891716"/>
          <a:ext cx="8278812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6. Вершина “Художественная”. (10 мин)</a:t>
          </a:r>
          <a:endParaRPr lang="ru-RU" sz="2200" kern="1200"/>
        </a:p>
      </dsp:txBody>
      <dsp:txXfrm>
        <a:off x="25130" y="2916846"/>
        <a:ext cx="8228552" cy="464540"/>
      </dsp:txXfrm>
    </dsp:sp>
    <dsp:sp modelId="{144A5A1B-6F68-4160-8016-791245FFA2F8}">
      <dsp:nvSpPr>
        <dsp:cNvPr id="0" name=""/>
        <dsp:cNvSpPr/>
      </dsp:nvSpPr>
      <dsp:spPr>
        <a:xfrm>
          <a:off x="0" y="3469876"/>
          <a:ext cx="8278812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Пик “Графический”. (10 мин)</a:t>
          </a:r>
          <a:endParaRPr lang="ru-RU" sz="2200" kern="1200"/>
        </a:p>
      </dsp:txBody>
      <dsp:txXfrm>
        <a:off x="25130" y="3495006"/>
        <a:ext cx="8228552" cy="464540"/>
      </dsp:txXfrm>
    </dsp:sp>
    <dsp:sp modelId="{B748BF43-6F56-4191-B561-F42C3AE21420}">
      <dsp:nvSpPr>
        <dsp:cNvPr id="0" name=""/>
        <dsp:cNvSpPr/>
      </dsp:nvSpPr>
      <dsp:spPr>
        <a:xfrm>
          <a:off x="0" y="4048036"/>
          <a:ext cx="8278812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smtClean="0"/>
            <a:t>7. Домашнее задание. (1мин)</a:t>
          </a:r>
          <a:endParaRPr lang="ru-RU" sz="2200" kern="1200"/>
        </a:p>
      </dsp:txBody>
      <dsp:txXfrm>
        <a:off x="25130" y="4073166"/>
        <a:ext cx="8228552" cy="464540"/>
      </dsp:txXfrm>
    </dsp:sp>
    <dsp:sp modelId="{3B27F062-CBDF-40BA-A448-393B007D122C}">
      <dsp:nvSpPr>
        <dsp:cNvPr id="0" name=""/>
        <dsp:cNvSpPr/>
      </dsp:nvSpPr>
      <dsp:spPr>
        <a:xfrm>
          <a:off x="0" y="4626196"/>
          <a:ext cx="8278812" cy="514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8. Итог урока. (4 мин)</a:t>
          </a:r>
          <a:endParaRPr lang="ru-RU" sz="2200" kern="1200" dirty="0"/>
        </a:p>
      </dsp:txBody>
      <dsp:txXfrm>
        <a:off x="25130" y="4651326"/>
        <a:ext cx="8228552" cy="4645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CE6BB-AD08-4CED-A83A-D85D85D35F99}">
      <dsp:nvSpPr>
        <dsp:cNvPr id="0" name=""/>
        <dsp:cNvSpPr/>
      </dsp:nvSpPr>
      <dsp:spPr>
        <a:xfrm>
          <a:off x="0" y="1502"/>
          <a:ext cx="8278812" cy="501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Что такое смешанное число?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90" y="25992"/>
        <a:ext cx="8229832" cy="452697"/>
      </dsp:txXfrm>
    </dsp:sp>
    <dsp:sp modelId="{69C4055E-F686-45FE-8C43-0244BBC1BD20}">
      <dsp:nvSpPr>
        <dsp:cNvPr id="0" name=""/>
        <dsp:cNvSpPr/>
      </dsp:nvSpPr>
      <dsp:spPr>
        <a:xfrm>
          <a:off x="0" y="516750"/>
          <a:ext cx="8278812" cy="501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Приведите пример смешанных чисел?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90" y="541240"/>
        <a:ext cx="8229832" cy="452697"/>
      </dsp:txXfrm>
    </dsp:sp>
    <dsp:sp modelId="{D6F439C7-AC70-4626-B611-2E8898452CC8}">
      <dsp:nvSpPr>
        <dsp:cNvPr id="0" name=""/>
        <dsp:cNvSpPr/>
      </dsp:nvSpPr>
      <dsp:spPr>
        <a:xfrm>
          <a:off x="0" y="1031998"/>
          <a:ext cx="8278812" cy="501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Каков алгоритм перехода от смешанного числа к неправильной дроби?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90" y="1056488"/>
        <a:ext cx="8229832" cy="452697"/>
      </dsp:txXfrm>
    </dsp:sp>
    <dsp:sp modelId="{42B1741B-05AE-43E4-819C-716021E79872}">
      <dsp:nvSpPr>
        <dsp:cNvPr id="0" name=""/>
        <dsp:cNvSpPr/>
      </dsp:nvSpPr>
      <dsp:spPr>
        <a:xfrm>
          <a:off x="0" y="1547246"/>
          <a:ext cx="8278812" cy="501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Приведите пример?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90" y="1571736"/>
        <a:ext cx="8229832" cy="452697"/>
      </dsp:txXfrm>
    </dsp:sp>
    <dsp:sp modelId="{3936D0BC-1FAD-47F9-9157-8838173FEF9B}">
      <dsp:nvSpPr>
        <dsp:cNvPr id="0" name=""/>
        <dsp:cNvSpPr/>
      </dsp:nvSpPr>
      <dsp:spPr>
        <a:xfrm>
          <a:off x="0" y="2062493"/>
          <a:ext cx="8278812" cy="501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Какая дробь называется неправильной?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90" y="2086983"/>
        <a:ext cx="8229832" cy="452697"/>
      </dsp:txXfrm>
    </dsp:sp>
    <dsp:sp modelId="{24C2EE2E-F3AD-42F4-85FF-DC265214ADCE}">
      <dsp:nvSpPr>
        <dsp:cNvPr id="0" name=""/>
        <dsp:cNvSpPr/>
      </dsp:nvSpPr>
      <dsp:spPr>
        <a:xfrm>
          <a:off x="0" y="2591898"/>
          <a:ext cx="8278812" cy="501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Каков алгоритм перехода от неправильной дроби к смешанному числу?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90" y="2616388"/>
        <a:ext cx="8229832" cy="452697"/>
      </dsp:txXfrm>
    </dsp:sp>
    <dsp:sp modelId="{8969194C-B29A-45FB-8341-89BD6190C8A2}">
      <dsp:nvSpPr>
        <dsp:cNvPr id="0" name=""/>
        <dsp:cNvSpPr/>
      </dsp:nvSpPr>
      <dsp:spPr>
        <a:xfrm>
          <a:off x="0" y="3092989"/>
          <a:ext cx="8278812" cy="501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Приведите пример?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90" y="3117479"/>
        <a:ext cx="8229832" cy="452697"/>
      </dsp:txXfrm>
    </dsp:sp>
    <dsp:sp modelId="{81AF1935-DE08-4800-BB2E-C7B447B648EA}">
      <dsp:nvSpPr>
        <dsp:cNvPr id="0" name=""/>
        <dsp:cNvSpPr/>
      </dsp:nvSpPr>
      <dsp:spPr>
        <a:xfrm>
          <a:off x="0" y="3614028"/>
          <a:ext cx="8278812" cy="501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Как сложить (вычесть) смешанные числа?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90" y="3638518"/>
        <a:ext cx="8229832" cy="452697"/>
      </dsp:txXfrm>
    </dsp:sp>
    <dsp:sp modelId="{1FD77FDE-023F-481D-818E-B9D55BABFBE1}">
      <dsp:nvSpPr>
        <dsp:cNvPr id="0" name=""/>
        <dsp:cNvSpPr/>
      </dsp:nvSpPr>
      <dsp:spPr>
        <a:xfrm>
          <a:off x="0" y="4123485"/>
          <a:ext cx="8278812" cy="501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Приведите пример?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90" y="4147975"/>
        <a:ext cx="8229832" cy="452697"/>
      </dsp:txXfrm>
    </dsp:sp>
    <dsp:sp modelId="{4072F5F7-2790-4039-850F-FD1912D41F31}">
      <dsp:nvSpPr>
        <dsp:cNvPr id="0" name=""/>
        <dsp:cNvSpPr/>
      </dsp:nvSpPr>
      <dsp:spPr>
        <a:xfrm>
          <a:off x="0" y="4638732"/>
          <a:ext cx="8278812" cy="50167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Как быть, если при сложении смешанных чисел дробная часть представляет собой неправильную дробь?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490" y="4663222"/>
        <a:ext cx="8229832" cy="45269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2925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D0266F4-0C4E-4376-82A8-E4E8B8A3D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544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40363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2925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4E20FED-E31D-4316-AC5A-F978790CA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4457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6FE29F8-B9BF-470E-8E9E-7BA7AB358E3D}" type="slidenum">
              <a:rPr lang="ru-RU" altLang="ru-RU" smtClean="0"/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E20FED-E31D-4316-AC5A-F978790CACC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259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E20FED-E31D-4316-AC5A-F978790CACCC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300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E20FED-E31D-4316-AC5A-F978790CACC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433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D43D236-0F3B-48B1-8449-03656B397125}" type="slidenum">
              <a:rPr lang="ru-RU" altLang="ru-RU" smtClean="0"/>
              <a:pPr eaLnBrk="1" hangingPunct="1">
                <a:spcBef>
                  <a:spcPct val="0"/>
                </a:spcBef>
              </a:pPr>
              <a:t>16</a:t>
            </a:fld>
            <a:endParaRPr lang="ru-RU" altLang="ru-RU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/>
              <a:t>Спасибо за внимание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128713" y="1354138"/>
            <a:ext cx="8015287" cy="5080000"/>
          </a:xfrm>
          <a:prstGeom prst="rect">
            <a:avLst/>
          </a:prstGeom>
          <a:solidFill>
            <a:srgbClr val="E6E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128713" y="1211263"/>
            <a:ext cx="3243262" cy="142875"/>
          </a:xfrm>
          <a:prstGeom prst="rect">
            <a:avLst/>
          </a:prstGeom>
          <a:solidFill>
            <a:srgbClr val="0095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675313" y="936625"/>
            <a:ext cx="33559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ru-RU" b="1" dirty="0" smtClean="0">
                <a:solidFill>
                  <a:srgbClr val="0095CE"/>
                </a:solidFill>
              </a:rPr>
              <a:t>www.estalsch13.edumsko.ru</a:t>
            </a:r>
            <a:endParaRPr lang="ru-RU" altLang="ru-RU" b="1" dirty="0" smtClean="0">
              <a:solidFill>
                <a:srgbClr val="0095CE"/>
              </a:solidFill>
            </a:endParaRP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2546350" y="1828800"/>
            <a:ext cx="20018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mtClean="0">
                <a:solidFill>
                  <a:srgbClr val="ED1B2E"/>
                </a:solidFill>
              </a:rPr>
              <a:t>Вставьте картинку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5700" y="3776663"/>
            <a:ext cx="6597650" cy="1549400"/>
          </a:xfrm>
        </p:spPr>
        <p:txBody>
          <a:bodyPr/>
          <a:lstStyle>
            <a:lvl1pPr>
              <a:defRPr sz="2600">
                <a:solidFill>
                  <a:srgbClr val="003864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19350" y="5397500"/>
            <a:ext cx="6565900" cy="1076325"/>
          </a:xfrm>
        </p:spPr>
        <p:txBody>
          <a:bodyPr/>
          <a:lstStyle>
            <a:lvl1pPr marL="0" indent="0">
              <a:buFont typeface="Tahoma" pitchFamily="34" charset="0"/>
              <a:buNone/>
              <a:defRPr sz="18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48662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F8EA9-C0CD-4D9E-AA5B-B24B8E0EF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645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sp>
        <p:nvSpPr>
          <p:cNvPr id="1027" name="Rectangle 10"/>
          <p:cNvSpPr>
            <a:spLocks noChangeArrowheads="1"/>
          </p:cNvSpPr>
          <p:nvPr/>
        </p:nvSpPr>
        <p:spPr bwMode="auto">
          <a:xfrm>
            <a:off x="596900" y="6783388"/>
            <a:ext cx="8547100" cy="74612"/>
          </a:xfrm>
          <a:prstGeom prst="rect">
            <a:avLst/>
          </a:prstGeom>
          <a:solidFill>
            <a:srgbClr val="0095C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/>
          </a:p>
        </p:txBody>
      </p:sp>
      <p:pic>
        <p:nvPicPr>
          <p:cNvPr id="1028" name="Picture 12" descr="razdel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785813"/>
            <a:ext cx="8553450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104775"/>
            <a:ext cx="8288337" cy="59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4838" y="984250"/>
            <a:ext cx="8278812" cy="514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69113" y="6367463"/>
            <a:ext cx="21336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rgbClr val="6B7995"/>
                </a:solidFill>
              </a:defRPr>
            </a:lvl1pPr>
          </a:lstStyle>
          <a:p>
            <a:pPr>
              <a:defRPr/>
            </a:pPr>
            <a:fld id="{079D1110-6331-4FCE-BA76-5BF5F946B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7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95C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95C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95C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95C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095CE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095CE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095CE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095CE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095CE"/>
          </a:solidFill>
          <a:latin typeface="Arial" charset="0"/>
        </a:defRPr>
      </a:lvl9pPr>
    </p:titleStyle>
    <p:bodyStyle>
      <a:lvl1pPr marL="176213" indent="-176213" algn="l" rtl="0" eaLnBrk="0" fontAlgn="base" hangingPunct="0">
        <a:spcBef>
          <a:spcPct val="20000"/>
        </a:spcBef>
        <a:spcAft>
          <a:spcPct val="0"/>
        </a:spcAft>
        <a:buClr>
          <a:srgbClr val="0095CE"/>
        </a:buClr>
        <a:buSzPct val="85000"/>
        <a:buFont typeface="Tahoma" pitchFamily="34" charset="0"/>
        <a:buChar char="●"/>
        <a:defRPr sz="2000" b="1">
          <a:solidFill>
            <a:srgbClr val="003864"/>
          </a:solidFill>
          <a:latin typeface="+mn-lt"/>
          <a:ea typeface="+mn-ea"/>
          <a:cs typeface="+mn-cs"/>
        </a:defRPr>
      </a:lvl1pPr>
      <a:lvl2pPr marL="538163" indent="-182563" algn="l" rtl="0" eaLnBrk="0" fontAlgn="base" hangingPunct="0">
        <a:spcBef>
          <a:spcPct val="20000"/>
        </a:spcBef>
        <a:spcAft>
          <a:spcPct val="0"/>
        </a:spcAft>
        <a:buClr>
          <a:srgbClr val="0095CE"/>
        </a:buClr>
        <a:buSzPct val="120000"/>
        <a:buFont typeface="Tahoma" pitchFamily="34" charset="0"/>
        <a:buChar char="◦"/>
        <a:defRPr sz="2000">
          <a:solidFill>
            <a:srgbClr val="003864"/>
          </a:solidFill>
          <a:latin typeface="+mn-lt"/>
        </a:defRPr>
      </a:lvl2pPr>
      <a:lvl3pPr marL="900113" indent="-182563" algn="l" rtl="0" eaLnBrk="0" fontAlgn="base" hangingPunct="0">
        <a:spcBef>
          <a:spcPct val="20000"/>
        </a:spcBef>
        <a:spcAft>
          <a:spcPct val="0"/>
        </a:spcAft>
        <a:buClr>
          <a:srgbClr val="0095CE"/>
        </a:buClr>
        <a:buSzPct val="120000"/>
        <a:buFont typeface="Tahoma" pitchFamily="34" charset="0"/>
        <a:buChar char="▪"/>
        <a:defRPr>
          <a:solidFill>
            <a:srgbClr val="003864"/>
          </a:solidFill>
          <a:latin typeface="+mn-lt"/>
        </a:defRPr>
      </a:lvl3pPr>
      <a:lvl4pPr marL="1254125" indent="-174625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-"/>
        <a:defRPr sz="1600">
          <a:solidFill>
            <a:schemeClr val="tx1"/>
          </a:solidFill>
          <a:latin typeface="+mn-lt"/>
        </a:defRPr>
      </a:lvl4pPr>
      <a:lvl5pPr marL="1976438" indent="-18256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Tahoma" pitchFamily="34" charset="0"/>
        </a:defRPr>
      </a:lvl5pPr>
      <a:lvl6pPr marL="2433638" indent="-182563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Tahoma" pitchFamily="34" charset="0"/>
        </a:defRPr>
      </a:lvl6pPr>
      <a:lvl7pPr marL="2890838" indent="-182563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Tahoma" pitchFamily="34" charset="0"/>
        </a:defRPr>
      </a:lvl7pPr>
      <a:lvl8pPr marL="3348038" indent="-182563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Tahoma" pitchFamily="34" charset="0"/>
        </a:defRPr>
      </a:lvl8pPr>
      <a:lvl9pPr marL="3805238" indent="-182563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Tahoma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8.emf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0.gif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64775" y="4305223"/>
            <a:ext cx="6135329" cy="1990504"/>
          </a:xfrm>
        </p:spPr>
        <p:txBody>
          <a:bodyPr/>
          <a:lstStyle/>
          <a:p>
            <a:pPr algn="ctr" eaLnBrk="1" hangingPunct="1">
              <a:lnSpc>
                <a:spcPct val="115000"/>
              </a:lnSpc>
              <a:spcBef>
                <a:spcPct val="50000"/>
              </a:spcBef>
            </a:pPr>
            <a:r>
              <a:rPr lang="ru-RU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</a:br>
            <a:r>
              <a:rPr lang="ru-RU" sz="2800" dirty="0" smtClean="0">
                <a:latin typeface="+mn-lt"/>
              </a:rPr>
              <a:t>Обобщающий </a:t>
            </a:r>
            <a:r>
              <a:rPr lang="ru-RU" sz="2800" dirty="0">
                <a:latin typeface="+mn-lt"/>
              </a:rPr>
              <a:t>урок по теме: </a:t>
            </a: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«</a:t>
            </a:r>
            <a:r>
              <a:rPr lang="ru-RU" sz="2800" dirty="0">
                <a:latin typeface="+mn-lt"/>
              </a:rPr>
              <a:t>Смешанные числа»</a:t>
            </a:r>
            <a:br>
              <a:rPr lang="ru-RU" sz="2800" dirty="0">
                <a:latin typeface="+mn-lt"/>
              </a:rPr>
            </a:br>
            <a:endParaRPr lang="ru-RU" altLang="ru-RU" sz="2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4025900" y="1472174"/>
            <a:ext cx="51181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Tahoma" pitchFamily="34" charset="0"/>
              <a:buChar char="●"/>
              <a:defRPr sz="2000" b="1">
                <a:solidFill>
                  <a:srgbClr val="00386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Tahoma" pitchFamily="34" charset="0"/>
              <a:buChar char="◦"/>
              <a:defRPr sz="2000">
                <a:solidFill>
                  <a:srgbClr val="00386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Tahoma" pitchFamily="34" charset="0"/>
              <a:buChar char="▪"/>
              <a:defRPr>
                <a:solidFill>
                  <a:srgbClr val="00386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dirty="0" smtClean="0">
                <a:solidFill>
                  <a:schemeClr val="tx1"/>
                </a:solidFill>
              </a:rPr>
              <a:t>МАОУ </a:t>
            </a:r>
            <a:r>
              <a:rPr lang="ru-RU" altLang="ru-RU" sz="1800" dirty="0">
                <a:solidFill>
                  <a:schemeClr val="tx1"/>
                </a:solidFill>
              </a:rPr>
              <a:t>«СОШ №13 с УИОП»</a:t>
            </a:r>
          </a:p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dirty="0" smtClean="0">
                <a:solidFill>
                  <a:schemeClr val="tx1"/>
                </a:solidFill>
              </a:rPr>
              <a:t>Выполнила: </a:t>
            </a:r>
            <a:r>
              <a:rPr lang="ru-RU" altLang="ru-RU" sz="1800" b="0" dirty="0" smtClean="0">
                <a:solidFill>
                  <a:schemeClr val="tx1"/>
                </a:solidFill>
              </a:rPr>
              <a:t>учитель математики</a:t>
            </a:r>
            <a:r>
              <a:rPr lang="ru-RU" altLang="ru-RU" sz="1800" b="0" dirty="0">
                <a:solidFill>
                  <a:schemeClr val="tx1"/>
                </a:solidFill>
              </a:rPr>
              <a:t>,</a:t>
            </a:r>
            <a:r>
              <a:rPr lang="ru-RU" altLang="ru-RU" sz="1800" b="0" dirty="0" smtClean="0">
                <a:solidFill>
                  <a:schemeClr val="tx1"/>
                </a:solidFill>
              </a:rPr>
              <a:t> </a:t>
            </a:r>
          </a:p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0" dirty="0" err="1" smtClean="0">
                <a:solidFill>
                  <a:schemeClr val="tx1"/>
                </a:solidFill>
              </a:rPr>
              <a:t>Сутормина</a:t>
            </a:r>
            <a:r>
              <a:rPr lang="ru-RU" altLang="ru-RU" sz="1800" b="0" dirty="0" smtClean="0">
                <a:solidFill>
                  <a:schemeClr val="tx1"/>
                </a:solidFill>
              </a:rPr>
              <a:t> </a:t>
            </a:r>
            <a:r>
              <a:rPr lang="ru-RU" altLang="ru-RU" sz="1800" b="0" dirty="0">
                <a:solidFill>
                  <a:schemeClr val="tx1"/>
                </a:solidFill>
              </a:rPr>
              <a:t>Елена Павловна,</a:t>
            </a:r>
            <a:endParaRPr lang="ru-RU" altLang="ru-RU" sz="1300" b="0" dirty="0"/>
          </a:p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0" dirty="0">
                <a:solidFill>
                  <a:schemeClr val="tx1"/>
                </a:solidFill>
              </a:rPr>
              <a:t>классный руководитель 5а </a:t>
            </a:r>
            <a:r>
              <a:rPr lang="ru-RU" altLang="ru-RU" sz="1800" b="0" dirty="0" smtClean="0">
                <a:solidFill>
                  <a:schemeClr val="tx1"/>
                </a:solidFill>
              </a:rPr>
              <a:t>класса</a:t>
            </a:r>
          </a:p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 b="0" dirty="0" smtClean="0">
                <a:solidFill>
                  <a:schemeClr val="tx1"/>
                </a:solidFill>
              </a:rPr>
              <a:t>2016 год</a:t>
            </a:r>
            <a:endParaRPr lang="ru-RU" altLang="ru-RU" sz="1300" b="0" dirty="0"/>
          </a:p>
        </p:txBody>
      </p:sp>
      <p:pic>
        <p:nvPicPr>
          <p:cNvPr id="2" name="Picture 2" descr="http://zametkinapolyah.ru/wp-content/uploads/2012/10/40658718_1236417279_rubik_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719" y="1363666"/>
            <a:ext cx="3212257" cy="293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«Ромашка»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90358292"/>
                  </p:ext>
                </p:extLst>
              </p:nvPr>
            </p:nvGraphicFramePr>
            <p:xfrm>
              <a:off x="663678" y="1171074"/>
              <a:ext cx="6708616" cy="50942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45842"/>
                    <a:gridCol w="3962774"/>
                  </a:tblGrid>
                  <a:tr h="943646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2000" i="1" smtClean="0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𝟏</m:t>
                                  </m:r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e>
                                <m:sub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17</m:t>
                                  </m:r>
                                </m:sub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16</m:t>
                                  </m:r>
                                </m:sup>
                              </m:sSubSup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- </a:t>
                          </a:r>
                          <a:r>
                            <a:rPr lang="ru-RU" sz="2000" dirty="0" smtClean="0">
                              <a:effectLst/>
                            </a:rPr>
                            <a:t>черный</a:t>
                          </a:r>
                          <a:endParaRPr lang="ru-RU" sz="2000" dirty="0">
                            <a:effectLst/>
                          </a:endParaRPr>
                        </a:p>
                      </a:txBody>
                      <a:tcPr marL="68580" marR="68580" marT="0" marB="0"/>
                    </a:tc>
                    <a:tc rowSpan="10">
                      <a:txBody>
                        <a:bodyPr/>
                        <a:lstStyle/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AutoNum type="arabicPeriod"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endParaRPr lang="ru-RU" sz="2000">
                            <a:effectLst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AutoNum type="arabicPeriod"/>
                          </a:pPr>
                          <a:r>
                            <a:rPr lang="en-US" sz="2000">
                              <a:effectLst/>
                            </a:rPr>
                            <a:t>8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27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−</m:t>
                              </m:r>
                              <m:d>
                                <m:d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  <m:f>
                                    <m:fPr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8</m:t>
                                      </m:r>
                                    </m:num>
                                    <m:den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27</m:t>
                                      </m:r>
                                    </m:den>
                                  </m:f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+2</m:t>
                                  </m:r>
                                  <m:f>
                                    <m:fPr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27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ru-RU" sz="2000">
                            <a:effectLst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AutoNum type="arabicPeriod"/>
                          </a:pP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8</m:t>
                                  </m:r>
                                  <m:f>
                                    <m:fPr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17</m:t>
                                      </m:r>
                                    </m:den>
                                  </m:f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−7</m:t>
                                  </m:r>
                                  <m:f>
                                    <m:fPr>
                                      <m:ctrlPr>
                                        <a:rPr lang="ru-RU" sz="2000" i="1">
                                          <a:effectLst/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15</m:t>
                                      </m:r>
                                    </m:num>
                                    <m:den>
                                      <m:r>
                                        <a:rPr lang="ru-RU" sz="2000">
                                          <a:effectLst/>
                                          <a:latin typeface="Cambria Math"/>
                                        </a:rPr>
                                        <m:t>17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e>
                                <m:sub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17</m:t>
                                  </m:r>
                                </m:sub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16</m:t>
                                  </m:r>
                                </m:sup>
                              </m:sSubSup>
                            </m:oMath>
                          </a14:m>
                          <a:endParaRPr lang="ru-RU" sz="2000">
                            <a:effectLst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AutoNum type="arabicPeriod"/>
                          </a:pPr>
                          <a:r>
                            <a:rPr lang="en-US" sz="2000">
                              <a:effectLst/>
                            </a:rPr>
                            <a:t>3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>
                                  <a:effectLst/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>
                                  <a:effectLst/>
                                  <a:latin typeface="Cambria Math"/>
                                </a:rPr>
                                <m:t>=1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>
                                      <a:effectLst/>
                                      <a:latin typeface="Cambria Math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en-US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endParaRPr lang="ru-RU" sz="2000">
                            <a:effectLst/>
                          </a:endParaRPr>
                        </a:p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AutoNum type="arabicPeriod"/>
                          </a:pPr>
                          <a14:m>
                            <m:oMath xmlns:m="http://schemas.openxmlformats.org/officeDocument/2006/math">
                              <m:r>
                                <a:rPr lang="en-US" sz="2000">
                                  <a:effectLst/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>
                                  <a:effectLst/>
                                  <a:latin typeface="Cambria Math"/>
                                </a:rPr>
                                <m:t>−12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>
                                      <a:effectLst/>
                                      <a:latin typeface="Cambria Math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en-US" sz="2000">
                                  <a:effectLst/>
                                  <a:latin typeface="Cambria Math"/>
                                </a:rPr>
                                <m:t>=18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endParaRPr lang="ru-RU" sz="2000">
                            <a:effectLst/>
                          </a:endParaRP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 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:r>
                            <a:rPr lang="ru-RU" sz="2000">
                              <a:effectLst/>
                            </a:rPr>
                            <a:t> </a:t>
                          </a:r>
                          <a:endParaRPr lang="ru-RU" sz="200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393250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:r>
                            <a:rPr lang="ru-RU" sz="2000" dirty="0" smtClean="0">
                              <a:effectLst/>
                            </a:rPr>
                            <a:t>2. 4 </a:t>
                          </a:r>
                          <a:r>
                            <a:rPr lang="ru-RU" sz="2000" dirty="0">
                              <a:effectLst/>
                            </a:rPr>
                            <a:t>-красный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7892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2000" i="1" smtClean="0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.  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e>
                                <m:sub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sub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bSup>
                            </m:oMath>
                          </a14:m>
                          <a:r>
                            <a:rPr lang="ru-RU" sz="2000" dirty="0" smtClean="0">
                              <a:effectLst/>
                            </a:rPr>
                            <a:t>- </a:t>
                          </a:r>
                          <a:r>
                            <a:rPr lang="ru-RU" sz="2000" dirty="0">
                              <a:effectLst/>
                            </a:rPr>
                            <a:t>серый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2182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2000" i="1" smtClean="0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𝟒</m:t>
                                  </m:r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.  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sub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sub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- синий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2182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2000" i="1" smtClean="0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.  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30</m:t>
                                  </m:r>
                                </m:e>
                                <m:sub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sub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-зеленый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1420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2000" i="1" smtClean="0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𝟔</m:t>
                                  </m:r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. 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e>
                                <m:sub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27</m:t>
                                  </m:r>
                                </m:sub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sup>
                              </m:sSubSup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-фиолетовый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2182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2000" i="1" smtClean="0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𝟕</m:t>
                                  </m:r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.  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31</m:t>
                                  </m:r>
                                </m:e>
                                <m:sub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sub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-голубой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2182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ru-RU" sz="2000" i="1" smtClean="0">
                                      <a:effectLst/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𝟖</m:t>
                                  </m:r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.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e>
                                <m:sub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27</m:t>
                                  </m:r>
                                </m:sub>
                                <m:sup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14 </m:t>
                                  </m:r>
                                </m:sup>
                              </m:sSubSup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-оранжевый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605977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:r>
                            <a:rPr lang="ru-RU" sz="2000" dirty="0" smtClean="0">
                              <a:effectLst/>
                            </a:rPr>
                            <a:t> 9.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0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E6E6E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000" b="1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E6E6E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   </m:t>
                                  </m:r>
                                  <m:r>
                                    <a:rPr kumimoji="0" lang="ru-RU" sz="2000" b="1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E6E6E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𝟒</m:t>
                                  </m:r>
                                  <m:r>
                                    <a:rPr kumimoji="0" lang="ru-RU" sz="2000" b="1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E6E6E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  </m:t>
                                  </m:r>
                                </m:num>
                                <m:den>
                                  <m:r>
                                    <a:rPr kumimoji="0" lang="ru-RU" sz="2000" b="1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E6E6EB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>
                              <a:effectLst/>
                            </a:rPr>
                            <a:t> -</a:t>
                          </a:r>
                          <a:r>
                            <a:rPr lang="ru-RU" sz="2000" dirty="0">
                              <a:effectLst/>
                            </a:rPr>
                            <a:t>коричневый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613362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:r>
                            <a:rPr lang="ru-RU" sz="2000" dirty="0" smtClean="0">
                              <a:effectLst/>
                            </a:rPr>
                            <a:t> 10.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 smtClean="0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   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ru-RU" sz="2000" b="1" i="0" smtClean="0">
                                      <a:effectLst/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 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- желтый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90358292"/>
                  </p:ext>
                </p:extLst>
              </p:nvPr>
            </p:nvGraphicFramePr>
            <p:xfrm>
              <a:off x="663678" y="1171074"/>
              <a:ext cx="6708616" cy="509427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745842"/>
                    <a:gridCol w="3962774"/>
                  </a:tblGrid>
                  <a:tr h="943646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2" t="-5161" r="-144667" b="-439355"/>
                          </a:stretch>
                        </a:blipFill>
                      </a:tcPr>
                    </a:tc>
                    <a:tc rowSpan="10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69385" t="-957" r="-154"/>
                          </a:stretch>
                        </a:blipFill>
                      </a:tcPr>
                    </a:tc>
                  </a:tr>
                  <a:tr h="393250">
                    <a:tc>
                      <a:txBody>
                        <a:bodyPr/>
                        <a:lstStyle/>
                        <a:p>
                          <a:pPr marL="0" lvl="0" indent="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None/>
                          </a:pPr>
                          <a:r>
                            <a:rPr lang="ru-RU" sz="2000" dirty="0" smtClean="0">
                              <a:effectLst/>
                            </a:rPr>
                            <a:t>2. 4 </a:t>
                          </a:r>
                          <a:r>
                            <a:rPr lang="ru-RU" sz="2000" dirty="0">
                              <a:effectLst/>
                            </a:rPr>
                            <a:t>-красный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789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2" t="-319718" r="-144667" b="-76901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218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2" t="-431884" r="-144667" b="-69130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218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2" t="-531884" r="-144667" b="-59130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142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2" t="-631884" r="-144667" b="-49130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218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2" t="-721429" r="-144667" b="-384286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42218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2" t="-833333" r="-144667" b="-289855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60597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2" t="-650505" r="-144667" b="-102020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  <a:tr h="613362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22" t="-735644" r="-144667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14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«Ромашка»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0" t="31360" r="55984" b="30043"/>
          <a:stretch/>
        </p:blipFill>
        <p:spPr bwMode="auto">
          <a:xfrm>
            <a:off x="1961855" y="1203156"/>
            <a:ext cx="5257092" cy="490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500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Пик «Графический»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2082711"/>
              </p:ext>
            </p:extLst>
          </p:nvPr>
        </p:nvGraphicFramePr>
        <p:xfrm>
          <a:off x="561474" y="1080504"/>
          <a:ext cx="8278812" cy="1758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27" y="2993922"/>
            <a:ext cx="8244349" cy="3170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779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Пик «Графический» (ответы)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7" t="43922" r="24297" b="24123"/>
          <a:stretch/>
        </p:blipFill>
        <p:spPr bwMode="auto">
          <a:xfrm>
            <a:off x="399242" y="1700953"/>
            <a:ext cx="8582526" cy="290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521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907286"/>
              </p:ext>
            </p:extLst>
          </p:nvPr>
        </p:nvGraphicFramePr>
        <p:xfrm>
          <a:off x="601286" y="1305092"/>
          <a:ext cx="8278812" cy="956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5" name="Рисунок 4" descr="http://festival.1september.ru/articles/415736/Image390.gif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884" y="3112168"/>
            <a:ext cx="5759617" cy="191051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89325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уроке мы повторили и закрепили: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801529"/>
              </p:ext>
            </p:extLst>
          </p:nvPr>
        </p:nvGraphicFramePr>
        <p:xfrm>
          <a:off x="604838" y="1106128"/>
          <a:ext cx="8278812" cy="5049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44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31959" y="3159077"/>
            <a:ext cx="7471778" cy="1542964"/>
          </a:xfrm>
        </p:spPr>
        <p:txBody>
          <a:bodyPr/>
          <a:lstStyle/>
          <a:p>
            <a:pPr algn="ctr" eaLnBrk="1" hangingPunct="1"/>
            <a:r>
              <a:rPr lang="ru-RU" altLang="ru-RU" sz="4400" dirty="0" smtClean="0">
                <a:latin typeface="Monotype Corsiva" panose="03010101010201010101" pitchFamily="66" charset="0"/>
              </a:rPr>
              <a:t>Спасибо за внимание!</a:t>
            </a:r>
            <a:br>
              <a:rPr lang="ru-RU" altLang="ru-RU" sz="4400" dirty="0" smtClean="0">
                <a:latin typeface="Monotype Corsiva" panose="03010101010201010101" pitchFamily="66" charset="0"/>
              </a:rPr>
            </a:br>
            <a:r>
              <a:rPr lang="ru-RU" altLang="ru-RU" sz="4400" dirty="0" smtClean="0">
                <a:latin typeface="Monotype Corsiva" panose="03010101010201010101" pitchFamily="66" charset="0"/>
              </a:rPr>
              <a:t>Вопросы?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860925" y="2328863"/>
            <a:ext cx="4283075" cy="97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eaLnBrk="0" hangingPunct="0">
              <a:spcBef>
                <a:spcPct val="20000"/>
              </a:spcBef>
              <a:buClr>
                <a:srgbClr val="0095CE"/>
              </a:buClr>
              <a:buSzPct val="85000"/>
              <a:buFont typeface="Tahoma" pitchFamily="34" charset="0"/>
              <a:buChar char="●"/>
              <a:defRPr sz="2000" b="1">
                <a:solidFill>
                  <a:srgbClr val="003864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Tahoma" pitchFamily="34" charset="0"/>
              <a:buChar char="◦"/>
              <a:defRPr sz="2000">
                <a:solidFill>
                  <a:srgbClr val="003864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95CE"/>
              </a:buClr>
              <a:buSzPct val="120000"/>
              <a:buFont typeface="Tahoma" pitchFamily="34" charset="0"/>
              <a:buChar char="▪"/>
              <a:defRPr>
                <a:solidFill>
                  <a:srgbClr val="003864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-"/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ru-RU" sz="1300" b="0"/>
          </a:p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ru-RU" sz="1500" b="0"/>
          </a:p>
          <a:p>
            <a:pPr algn="r" eaLnBrk="1" hangingPunct="1">
              <a:spcBef>
                <a:spcPct val="50000"/>
              </a:spcBef>
              <a:buClrTx/>
              <a:buSzTx/>
              <a:buFontTx/>
              <a:buNone/>
            </a:pPr>
            <a:endParaRPr lang="en-US" altLang="ru-RU" sz="1500" b="0"/>
          </a:p>
        </p:txBody>
      </p:sp>
      <p:pic>
        <p:nvPicPr>
          <p:cNvPr id="2050" name="Picture 2" descr="http://slonfantik.ru/info/wp-content/uploads/2012/02/man-w-questions-320x3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716" y="1352011"/>
            <a:ext cx="3229116" cy="3229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8961005"/>
              </p:ext>
            </p:extLst>
          </p:nvPr>
        </p:nvGraphicFramePr>
        <p:xfrm>
          <a:off x="604838" y="984250"/>
          <a:ext cx="8278812" cy="5141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2691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 и форма организации урока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718558"/>
              </p:ext>
            </p:extLst>
          </p:nvPr>
        </p:nvGraphicFramePr>
        <p:xfrm>
          <a:off x="604838" y="984250"/>
          <a:ext cx="8278812" cy="5141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80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урока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7997740"/>
              </p:ext>
            </p:extLst>
          </p:nvPr>
        </p:nvGraphicFramePr>
        <p:xfrm>
          <a:off x="604838" y="984250"/>
          <a:ext cx="8278812" cy="5141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0830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Опрос-вопрос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104568"/>
              </p:ext>
            </p:extLst>
          </p:nvPr>
        </p:nvGraphicFramePr>
        <p:xfrm>
          <a:off x="604838" y="984250"/>
          <a:ext cx="8278812" cy="5141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9391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парах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94929422"/>
                  </p:ext>
                </p:extLst>
              </p:nvPr>
            </p:nvGraphicFramePr>
            <p:xfrm>
              <a:off x="625642" y="2683015"/>
              <a:ext cx="8277726" cy="249858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277726"/>
                  </a:tblGrid>
                  <a:tr h="1215219">
                    <a:tc>
                      <a:txBody>
                        <a:bodyPr/>
                        <a:lstStyle/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AutoNum type="arabicPeriod"/>
                          </a:pPr>
                          <a:r>
                            <a:rPr lang="ru-RU" sz="2000" dirty="0">
                              <a:effectLst/>
                            </a:rPr>
                            <a:t>Представьте в виде неправильной дроби смешанные числа: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    1) 3 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7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  2) </a:t>
                          </a:r>
                          <a14:m>
                            <m:oMath xmlns:m="http://schemas.openxmlformats.org/officeDocument/2006/math"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7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    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,  </a:t>
                          </a:r>
                          <a14:m>
                            <m:oMath xmlns:m="http://schemas.openxmlformats.org/officeDocument/2006/math"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3)4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  4) 9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     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5)11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6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8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    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  6) 13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 </a:t>
                          </a:r>
                        </a:p>
                      </a:txBody>
                      <a:tcPr marL="68580" marR="68580" marT="0" marB="0"/>
                    </a:tc>
                  </a:tr>
                  <a:tr h="1283368">
                    <a:tc>
                      <a:txBody>
                        <a:bodyPr/>
                        <a:lstStyle/>
                        <a:p>
                          <a:pPr marL="342900" lvl="0" indent="-342900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  <a:buFont typeface="+mj-lt"/>
                            <a:buAutoNum type="arabicPeriod"/>
                          </a:pPr>
                          <a:r>
                            <a:rPr lang="ru-RU" sz="2000" dirty="0">
                              <a:effectLst/>
                            </a:rPr>
                            <a:t>Представьте в виде смешанных чисел неправильные дроби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8 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    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,   8)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14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9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    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, 9)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     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10)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17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   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,11)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29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  ,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12)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33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    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094929422"/>
                  </p:ext>
                </p:extLst>
              </p:nvPr>
            </p:nvGraphicFramePr>
            <p:xfrm>
              <a:off x="625642" y="2683015"/>
              <a:ext cx="8277726" cy="249858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8277726"/>
                  </a:tblGrid>
                  <a:tr h="121521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" t="-4523" b="-106030"/>
                          </a:stretch>
                        </a:blipFill>
                      </a:tcPr>
                    </a:tc>
                  </a:tr>
                  <a:tr h="128336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4" t="-9857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604838" y="984251"/>
            <a:ext cx="8278812" cy="1710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marL="176213" indent="-1762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Pct val="85000"/>
              <a:buFont typeface="Tahoma" pitchFamily="34" charset="0"/>
              <a:buChar char="●"/>
              <a:defRPr sz="2000" b="1">
                <a:solidFill>
                  <a:srgbClr val="003864"/>
                </a:solidFill>
                <a:latin typeface="+mn-lt"/>
                <a:ea typeface="+mn-ea"/>
                <a:cs typeface="+mn-cs"/>
              </a:defRPr>
            </a:lvl1pPr>
            <a:lvl2pPr marL="5381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Pct val="120000"/>
              <a:buFont typeface="Tahoma" pitchFamily="34" charset="0"/>
              <a:buChar char="◦"/>
              <a:defRPr sz="2000">
                <a:solidFill>
                  <a:srgbClr val="003864"/>
                </a:solidFill>
                <a:latin typeface="+mn-lt"/>
              </a:defRPr>
            </a:lvl2pPr>
            <a:lvl3pPr marL="90011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5CE"/>
              </a:buClr>
              <a:buSzPct val="120000"/>
              <a:buFont typeface="Tahoma" pitchFamily="34" charset="0"/>
              <a:buChar char="▪"/>
              <a:defRPr>
                <a:solidFill>
                  <a:srgbClr val="003864"/>
                </a:solidFill>
                <a:latin typeface="+mn-lt"/>
              </a:defRPr>
            </a:lvl3pPr>
            <a:lvl4pPr marL="12541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Font typeface="Tahoma" pitchFamily="34" charset="0"/>
              <a:buChar char="-"/>
              <a:defRPr sz="1600">
                <a:solidFill>
                  <a:schemeClr val="tx1"/>
                </a:solidFill>
                <a:latin typeface="+mn-lt"/>
              </a:defRPr>
            </a:lvl4pPr>
            <a:lvl5pPr marL="197643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433638" indent="-182563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890838" indent="-182563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348038" indent="-182563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05238" indent="-182563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r>
              <a:rPr lang="ru-RU" kern="0" smtClean="0"/>
              <a:t>Перед вами карточка с заданиями, Вам необходимо не только выполнить задания, но проверить правильность выполнения заданий своего соседа. За каждое верно решенное задание вы ставите «+», не забывайте, что мы активно копим «+» в течение всего урока</a:t>
            </a:r>
            <a:endParaRPr lang="ru-RU" kern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Объект 2"/>
              <p:cNvSpPr txBox="1">
                <a:spLocks/>
              </p:cNvSpPr>
              <p:nvPr/>
            </p:nvSpPr>
            <p:spPr bwMode="auto">
              <a:xfrm>
                <a:off x="604838" y="5267492"/>
                <a:ext cx="8278812" cy="12937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176213" indent="-1762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95CE"/>
                  </a:buClr>
                  <a:buSzPct val="85000"/>
                  <a:buFont typeface="Tahoma" pitchFamily="34" charset="0"/>
                  <a:buChar char="●"/>
                  <a:defRPr sz="2000" b="1">
                    <a:solidFill>
                      <a:srgbClr val="003864"/>
                    </a:solidFill>
                    <a:latin typeface="+mn-lt"/>
                    <a:ea typeface="+mn-ea"/>
                    <a:cs typeface="+mn-cs"/>
                  </a:defRPr>
                </a:lvl1pPr>
                <a:lvl2pPr marL="538163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95CE"/>
                  </a:buClr>
                  <a:buSzPct val="120000"/>
                  <a:buFont typeface="Tahoma" pitchFamily="34" charset="0"/>
                  <a:buChar char="◦"/>
                  <a:defRPr sz="2000">
                    <a:solidFill>
                      <a:srgbClr val="003864"/>
                    </a:solidFill>
                    <a:latin typeface="+mn-lt"/>
                  </a:defRPr>
                </a:lvl2pPr>
                <a:lvl3pPr marL="900113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095CE"/>
                  </a:buClr>
                  <a:buSzPct val="120000"/>
                  <a:buFont typeface="Tahoma" pitchFamily="34" charset="0"/>
                  <a:buChar char="▪"/>
                  <a:defRPr>
                    <a:solidFill>
                      <a:srgbClr val="003864"/>
                    </a:solidFill>
                    <a:latin typeface="+mn-lt"/>
                  </a:defRPr>
                </a:lvl3pPr>
                <a:lvl4pPr marL="1254125" indent="-1746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Tahoma" pitchFamily="34" charset="0"/>
                  <a:buChar char="-"/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1976438" indent="-1825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433638" indent="-182563" algn="l" rtl="0" fontAlgn="base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890838" indent="-182563" algn="l" rtl="0" fontAlgn="base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348038" indent="-182563" algn="l" rtl="0" fontAlgn="base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05238" indent="-182563" algn="l" rtl="0" fontAlgn="base">
                  <a:spcBef>
                    <a:spcPct val="20000"/>
                  </a:spcBef>
                  <a:spcAft>
                    <a:spcPct val="0"/>
                  </a:spcAft>
                  <a:buFont typeface="Wingdings" pitchFamily="2" charset="2"/>
                  <a:buChar char="§"/>
                  <a:defRPr sz="1400"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r>
                  <a:rPr lang="ru-RU" kern="0" dirty="0" smtClean="0"/>
                  <a:t>Ответы:   1. 1</a:t>
                </a:r>
                <a:r>
                  <a:rPr lang="ru-RU" kern="0" dirty="0"/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24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7 </m:t>
                        </m:r>
                      </m:den>
                    </m:f>
                  </m:oMath>
                </a14:m>
                <a:r>
                  <a:rPr lang="ru-RU" kern="0" dirty="0"/>
                  <a:t> 2)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65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9 </m:t>
                        </m:r>
                      </m:den>
                    </m:f>
                  </m:oMath>
                </a14:m>
                <a:r>
                  <a:rPr lang="ru-RU" kern="0" dirty="0"/>
                  <a:t>   3)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35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kern="0" dirty="0"/>
                  <a:t>    4)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94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kern="0" dirty="0"/>
                  <a:t>      5)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94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8 </m:t>
                        </m:r>
                      </m:den>
                    </m:f>
                  </m:oMath>
                </a14:m>
                <a:r>
                  <a:rPr lang="ru-RU" kern="0" dirty="0"/>
                  <a:t>     6)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69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kern="0" dirty="0"/>
                  <a:t>       </a:t>
                </a:r>
              </a:p>
              <a:p>
                <a:pPr marL="0" indent="0">
                  <a:buNone/>
                </a:pPr>
                <a:r>
                  <a:rPr lang="ru-RU" kern="0" dirty="0" smtClean="0"/>
                  <a:t>	       2</a:t>
                </a:r>
                <a:r>
                  <a:rPr lang="ru-RU" kern="0" dirty="0"/>
                  <a:t>. 7) </a:t>
                </a:r>
                <a14:m>
                  <m:oMath xmlns:m="http://schemas.openxmlformats.org/officeDocument/2006/math">
                    <m:r>
                      <a:rPr lang="ru-RU" i="1" kern="0">
                        <a:latin typeface="Cambria Math"/>
                      </a:rPr>
                      <m:t>1 </m:t>
                    </m:r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kern="0" dirty="0"/>
                  <a:t>    8) </a:t>
                </a:r>
                <a14:m>
                  <m:oMath xmlns:m="http://schemas.openxmlformats.org/officeDocument/2006/math">
                    <m:r>
                      <a:rPr lang="ru-RU" i="1" kern="0">
                        <a:latin typeface="Cambria Math"/>
                      </a:rPr>
                      <m:t>1 </m:t>
                    </m:r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kern="0" dirty="0"/>
                  <a:t>      9)  </a:t>
                </a:r>
                <a14:m>
                  <m:oMath xmlns:m="http://schemas.openxmlformats.org/officeDocument/2006/math">
                    <m:r>
                      <a:rPr lang="ru-RU" i="1" kern="0">
                        <a:latin typeface="Cambria Math"/>
                      </a:rPr>
                      <m:t>1 </m:t>
                    </m:r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kern="0" dirty="0"/>
                  <a:t>    10) </a:t>
                </a:r>
                <a14:m>
                  <m:oMath xmlns:m="http://schemas.openxmlformats.org/officeDocument/2006/math">
                    <m:r>
                      <a:rPr lang="ru-RU" i="1" kern="0">
                        <a:latin typeface="Cambria Math"/>
                      </a:rPr>
                      <m:t>4 </m:t>
                    </m:r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kern="0" dirty="0"/>
                  <a:t>   11)  </a:t>
                </a:r>
                <a14:m>
                  <m:oMath xmlns:m="http://schemas.openxmlformats.org/officeDocument/2006/math">
                    <m:r>
                      <a:rPr lang="ru-RU" i="1" kern="0">
                        <a:latin typeface="Cambria Math"/>
                      </a:rPr>
                      <m:t>14 </m:t>
                    </m:r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kern="0" dirty="0"/>
                  <a:t>     12) </a:t>
                </a:r>
                <a14:m>
                  <m:oMath xmlns:m="http://schemas.openxmlformats.org/officeDocument/2006/math">
                    <m:r>
                      <a:rPr lang="ru-RU" i="1" kern="0">
                        <a:latin typeface="Cambria Math"/>
                      </a:rPr>
                      <m:t>5 </m:t>
                    </m:r>
                    <m:f>
                      <m:fPr>
                        <m:ctrlPr>
                          <a:rPr lang="ru-RU" i="1" kern="0">
                            <a:latin typeface="Cambria Math"/>
                          </a:rPr>
                        </m:ctrlPr>
                      </m:fPr>
                      <m:num>
                        <m:r>
                          <a:rPr lang="ru-RU" i="1" ker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i="1" ker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endParaRPr lang="ru-RU" kern="0" dirty="0"/>
              </a:p>
              <a:p>
                <a:endParaRPr lang="ru-RU" kern="0" dirty="0"/>
              </a:p>
            </p:txBody>
          </p:sp>
        </mc:Choice>
        <mc:Fallback xmlns="">
          <p:sp>
            <p:nvSpPr>
              <p:cNvPr id="7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4838" y="5267492"/>
                <a:ext cx="8278812" cy="1293729"/>
              </a:xfrm>
              <a:prstGeom prst="rect">
                <a:avLst/>
              </a:prstGeom>
              <a:blipFill rotWithShape="1">
                <a:blip r:embed="rId3"/>
                <a:stretch>
                  <a:fillRect l="-154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144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Графический диктант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75986414"/>
                  </p:ext>
                </p:extLst>
              </p:nvPr>
            </p:nvGraphicFramePr>
            <p:xfrm>
              <a:off x="689811" y="1443789"/>
              <a:ext cx="8363559" cy="420362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181384"/>
                    <a:gridCol w="4182175"/>
                  </a:tblGrid>
                  <a:tr h="73407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𝟏𝟏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 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𝟏𝟏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𝟐𝟑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𝟐𝟑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𝟏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9373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𝟏𝟒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𝟗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−правильная дробь</m:t>
                                </m:r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𝟓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&lt;</m:t>
                                </m:r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𝟓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415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𝟏𝟎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𝟕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𝟗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𝟗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𝟗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𝟏𝟖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9207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  </m:t>
                                    </m:r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𝟕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−правильная дробь</m:t>
                                </m:r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𝟖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𝟏𝟏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𝟏𝟏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𝟏𝟏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415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𝟏𝟔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𝟏𝟎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&lt;</m:t>
                                </m:r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𝟏𝟓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𝟒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ru-RU" sz="2000" i="1">
                                        <a:effectLst/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ru-RU" sz="2000">
                                        <a:effectLst/>
                                        <a:latin typeface="Cambria Math"/>
                                      </a:rPr>
                                      <m:t>𝟒</m:t>
                                    </m:r>
                                  </m:den>
                                </m:f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=</m:t>
                                </m:r>
                                <m:r>
                                  <a:rPr lang="ru-RU" sz="2000">
                                    <a:effectLst/>
                                    <a:latin typeface="Cambria Math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075986414"/>
                  </p:ext>
                </p:extLst>
              </p:nvPr>
            </p:nvGraphicFramePr>
            <p:xfrm>
              <a:off x="689811" y="1443789"/>
              <a:ext cx="8363559" cy="4203624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181384"/>
                    <a:gridCol w="4182175"/>
                  </a:tblGrid>
                  <a:tr h="73407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833" r="-100146" b="-4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833" r="-146" b="-475000"/>
                          </a:stretch>
                        </a:blipFill>
                      </a:tcPr>
                    </a:tc>
                  </a:tr>
                  <a:tr h="99373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74233" r="-100146" b="-2496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74233" r="-146" b="-249693"/>
                          </a:stretch>
                        </a:blipFill>
                      </a:tcPr>
                    </a:tc>
                  </a:tr>
                  <a:tr h="74187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232787" r="-100146" b="-23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232787" r="-146" b="-233607"/>
                          </a:stretch>
                        </a:blipFill>
                      </a:tcPr>
                    </a:tc>
                  </a:tr>
                  <a:tr h="99207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250617" r="-100146" b="-75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250617" r="-146" b="-75926"/>
                          </a:stretch>
                        </a:blipFill>
                      </a:tcPr>
                    </a:tc>
                  </a:tr>
                  <a:tr h="741871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465574" r="-100146" b="-8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465574" r="-146" b="-82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40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844" y="119524"/>
            <a:ext cx="8288337" cy="1075096"/>
          </a:xfrm>
        </p:spPr>
        <p:txBody>
          <a:bodyPr/>
          <a:lstStyle/>
          <a:p>
            <a:pPr algn="ctr"/>
            <a:r>
              <a:rPr lang="ru-RU" sz="3200" dirty="0" smtClean="0"/>
              <a:t>Проверь себя. Графический диктант </a:t>
            </a:r>
            <a:br>
              <a:rPr lang="ru-RU" sz="3200" dirty="0" smtClean="0"/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17822529"/>
                  </p:ext>
                </p:extLst>
              </p:nvPr>
            </p:nvGraphicFramePr>
            <p:xfrm>
              <a:off x="689811" y="1443789"/>
              <a:ext cx="8363559" cy="42030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181384"/>
                    <a:gridCol w="4182175"/>
                  </a:tblGrid>
                  <a:tr h="73407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𝟏𝟏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 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&gt;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𝟏𝟏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</a:t>
                          </a:r>
                          <a:r>
                            <a:rPr lang="ru-RU" sz="2000" dirty="0" smtClean="0">
                              <a:effectLst/>
                            </a:rPr>
                            <a:t>(верно)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𝟐𝟑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𝟐𝟑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𝟏</m:t>
                              </m:r>
                            </m:oMath>
                          </a14:m>
                          <a:r>
                            <a:rPr lang="ru-RU" sz="2000" dirty="0">
                              <a:effectLst/>
                            </a:rPr>
                            <a:t> </a:t>
                          </a:r>
                          <a:r>
                            <a:rPr lang="ru-RU" sz="2000" dirty="0" smtClean="0">
                              <a:effectLst/>
                            </a:rPr>
                            <a:t>(верно)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93734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𝟏𝟒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𝟗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−правильная дробь</m:t>
                              </m:r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( не верно)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( не верно)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415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𝟏𝟎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(верно)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𝟗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𝟗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𝟏𝟖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( не верно)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99207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𝟔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  </m:t>
                                  </m:r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𝟕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−правильная дробь</m:t>
                              </m:r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(верно)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𝟖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𝟏𝟏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𝟏𝟏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𝟏𝟏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(верно)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741575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𝟏𝟔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𝟏𝟎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𝟏𝟓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𝟏𝟎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( не верно)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600"/>
                            </a:spcAft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ru-RU" sz="2000" i="1">
                                      <a:effectLst/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ru-RU" sz="2000">
                                      <a:effectLst/>
                                      <a:latin typeface="Cambria Math"/>
                                    </a:rPr>
                                    <m:t>𝟒</m:t>
                                  </m:r>
                                </m:den>
                              </m:f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=</m:t>
                              </m:r>
                              <m:r>
                                <a:rPr lang="ru-RU" sz="2000">
                                  <a:effectLst/>
                                  <a:latin typeface="Cambria Math"/>
                                </a:rPr>
                                <m:t>𝟐</m:t>
                              </m:r>
                            </m:oMath>
                          </a14:m>
                          <a:r>
                            <a:rPr lang="ru-RU" sz="2000" dirty="0" smtClean="0">
                              <a:effectLst/>
                              <a:latin typeface="Calibri"/>
                              <a:ea typeface="Calibri"/>
                              <a:cs typeface="Times New Roman"/>
                            </a:rPr>
                            <a:t> (верно)</a:t>
                          </a:r>
                          <a:endParaRPr lang="ru-RU" sz="2000" dirty="0">
                            <a:effectLst/>
                            <a:latin typeface="Calibri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617822529"/>
                  </p:ext>
                </p:extLst>
              </p:nvPr>
            </p:nvGraphicFramePr>
            <p:xfrm>
              <a:off x="689811" y="1443789"/>
              <a:ext cx="8363559" cy="420303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4181384"/>
                    <a:gridCol w="4182175"/>
                  </a:tblGrid>
                  <a:tr h="73407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833" r="-100146" b="-47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833" r="-146" b="-475000"/>
                          </a:stretch>
                        </a:blipFill>
                      </a:tcPr>
                    </a:tc>
                  </a:tr>
                  <a:tr h="99373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74233" r="-100146" b="-2496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74233" r="-146" b="-249693"/>
                          </a:stretch>
                        </a:blipFill>
                      </a:tcPr>
                    </a:tc>
                  </a:tr>
                  <a:tr h="74157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232787" r="-100146" b="-23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232787" r="-146" b="-233607"/>
                          </a:stretch>
                        </a:blipFill>
                      </a:tcPr>
                    </a:tc>
                  </a:tr>
                  <a:tr h="99207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250617" r="-100146" b="-759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250617" r="-146" b="-75926"/>
                          </a:stretch>
                        </a:blipFill>
                      </a:tcPr>
                    </a:tc>
                  </a:tr>
                  <a:tr h="74157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t="-465574" r="-100146" b="-8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00000" t="-465574" r="-146" b="-82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56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Вершина «</a:t>
            </a:r>
            <a:r>
              <a:rPr lang="ru-RU" dirty="0" smtClean="0"/>
              <a:t>Художественная»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9611786"/>
              </p:ext>
            </p:extLst>
          </p:nvPr>
        </p:nvGraphicFramePr>
        <p:xfrm>
          <a:off x="604838" y="984250"/>
          <a:ext cx="8278812" cy="5141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FF8EA9-C0CD-4D9E-AA5B-B24B8E0EF8A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60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IBS_new_shablon">
  <a:themeElements>
    <a:clrScheme name="">
      <a:dk1>
        <a:srgbClr val="003864"/>
      </a:dk1>
      <a:lt1>
        <a:srgbClr val="E6E6EB"/>
      </a:lt1>
      <a:dk2>
        <a:srgbClr val="0095CE"/>
      </a:dk2>
      <a:lt2>
        <a:srgbClr val="E6E6EB"/>
      </a:lt2>
      <a:accent1>
        <a:srgbClr val="005F9C"/>
      </a:accent1>
      <a:accent2>
        <a:srgbClr val="ED1B2E"/>
      </a:accent2>
      <a:accent3>
        <a:srgbClr val="F0F0F3"/>
      </a:accent3>
      <a:accent4>
        <a:srgbClr val="002E54"/>
      </a:accent4>
      <a:accent5>
        <a:srgbClr val="AAB6CB"/>
      </a:accent5>
      <a:accent6>
        <a:srgbClr val="D71729"/>
      </a:accent6>
      <a:hlink>
        <a:srgbClr val="FFD50C"/>
      </a:hlink>
      <a:folHlink>
        <a:srgbClr val="199332"/>
      </a:folHlink>
    </a:clrScheme>
    <a:fontScheme name="IBS_new_shabl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BS_new_shabl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S_new_shabl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S_new_shabl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S_new_shabl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S_new_shabl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S_new_shabl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S_new_shabl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S_new_shabl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S_new_shabl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S_new_shabl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S_new_shabl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S_new_shabl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BS_new_shablon 13">
        <a:dk1>
          <a:srgbClr val="003864"/>
        </a:dk1>
        <a:lt1>
          <a:srgbClr val="FFFFFF"/>
        </a:lt1>
        <a:dk2>
          <a:srgbClr val="0095CE"/>
        </a:dk2>
        <a:lt2>
          <a:srgbClr val="808080"/>
        </a:lt2>
        <a:accent1>
          <a:srgbClr val="E6E6EB"/>
        </a:accent1>
        <a:accent2>
          <a:srgbClr val="990000"/>
        </a:accent2>
        <a:accent3>
          <a:srgbClr val="FFFFFF"/>
        </a:accent3>
        <a:accent4>
          <a:srgbClr val="002E54"/>
        </a:accent4>
        <a:accent5>
          <a:srgbClr val="F0F0F3"/>
        </a:accent5>
        <a:accent6>
          <a:srgbClr val="8A00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S_new_shablon 14">
        <a:dk1>
          <a:srgbClr val="003864"/>
        </a:dk1>
        <a:lt1>
          <a:srgbClr val="FFFFFF"/>
        </a:lt1>
        <a:dk2>
          <a:srgbClr val="0095CE"/>
        </a:dk2>
        <a:lt2>
          <a:srgbClr val="808080"/>
        </a:lt2>
        <a:accent1>
          <a:srgbClr val="E6E6EB"/>
        </a:accent1>
        <a:accent2>
          <a:srgbClr val="CC3300"/>
        </a:accent2>
        <a:accent3>
          <a:srgbClr val="FFFFFF"/>
        </a:accent3>
        <a:accent4>
          <a:srgbClr val="002E54"/>
        </a:accent4>
        <a:accent5>
          <a:srgbClr val="F0F0F3"/>
        </a:accent5>
        <a:accent6>
          <a:srgbClr val="B92D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S_new_shablon 15">
        <a:dk1>
          <a:srgbClr val="003864"/>
        </a:dk1>
        <a:lt1>
          <a:srgbClr val="FFFFFF"/>
        </a:lt1>
        <a:dk2>
          <a:srgbClr val="0095CE"/>
        </a:dk2>
        <a:lt2>
          <a:srgbClr val="E6E6EB"/>
        </a:lt2>
        <a:accent1>
          <a:srgbClr val="2E07D3"/>
        </a:accent1>
        <a:accent2>
          <a:srgbClr val="CC3300"/>
        </a:accent2>
        <a:accent3>
          <a:srgbClr val="FFFFFF"/>
        </a:accent3>
        <a:accent4>
          <a:srgbClr val="002E54"/>
        </a:accent4>
        <a:accent5>
          <a:srgbClr val="ADAAE6"/>
        </a:accent5>
        <a:accent6>
          <a:srgbClr val="B92D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BS_new_shablon 16">
        <a:dk1>
          <a:srgbClr val="003864"/>
        </a:dk1>
        <a:lt1>
          <a:srgbClr val="FFFFFF"/>
        </a:lt1>
        <a:dk2>
          <a:srgbClr val="0095CE"/>
        </a:dk2>
        <a:lt2>
          <a:srgbClr val="E6E6EB"/>
        </a:lt2>
        <a:accent1>
          <a:srgbClr val="003864"/>
        </a:accent1>
        <a:accent2>
          <a:srgbClr val="CC3300"/>
        </a:accent2>
        <a:accent3>
          <a:srgbClr val="FFFFFF"/>
        </a:accent3>
        <a:accent4>
          <a:srgbClr val="002E54"/>
        </a:accent4>
        <a:accent5>
          <a:srgbClr val="AAAEB8"/>
        </a:accent5>
        <a:accent6>
          <a:srgbClr val="B92D00"/>
        </a:accent6>
        <a:hlink>
          <a:srgbClr val="6B7995"/>
        </a:hlink>
        <a:folHlink>
          <a:srgbClr val="0094A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IBS_new_shablon</Template>
  <TotalTime>4133</TotalTime>
  <Words>1054</Words>
  <Application>Microsoft Office PowerPoint</Application>
  <PresentationFormat>Экран (4:3)</PresentationFormat>
  <Paragraphs>126</Paragraphs>
  <Slides>16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IBS_new_shablon</vt:lpstr>
      <vt:lpstr> Обобщающий урок по теме:  «Смешанные числа» </vt:lpstr>
      <vt:lpstr>Цели урока</vt:lpstr>
      <vt:lpstr>Тип и форма организации урока</vt:lpstr>
      <vt:lpstr>Структура урока</vt:lpstr>
      <vt:lpstr>Опрос-вопрос</vt:lpstr>
      <vt:lpstr>Работа в парах</vt:lpstr>
      <vt:lpstr>Графический диктант</vt:lpstr>
      <vt:lpstr>Проверь себя. Графический диктант  </vt:lpstr>
      <vt:lpstr>Вершина «Художественная»</vt:lpstr>
      <vt:lpstr>«Ромашка»</vt:lpstr>
      <vt:lpstr>«Ромашка»</vt:lpstr>
      <vt:lpstr>Пик «Графический»</vt:lpstr>
      <vt:lpstr>Пик «Графический» (ответы)</vt:lpstr>
      <vt:lpstr>Домашнее задание</vt:lpstr>
      <vt:lpstr>Итог урока  На уроке мы повторили и закрепили:</vt:lpstr>
      <vt:lpstr>Спасибо за внимание! Вопросы?</vt:lpstr>
    </vt:vector>
  </TitlesOfParts>
  <Company>ibs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levitkskaya</dc:creator>
  <cp:lastModifiedBy>SlevinRUS</cp:lastModifiedBy>
  <cp:revision>468</cp:revision>
  <dcterms:created xsi:type="dcterms:W3CDTF">2008-08-28T08:43:47Z</dcterms:created>
  <dcterms:modified xsi:type="dcterms:W3CDTF">2018-01-26T19:22:20Z</dcterms:modified>
</cp:coreProperties>
</file>