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4" r:id="rId7"/>
    <p:sldId id="272" r:id="rId8"/>
    <p:sldId id="270" r:id="rId9"/>
    <p:sldId id="271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BECBE8"/>
    <a:srgbClr val="A3E7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0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ьмиР\Desktop\МОЁ\Фоны для презентаций. 105 штук\7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869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Arial Black" pitchFamily="34" charset="0"/>
              </a:rPr>
              <a:t>Где есть желание,</a:t>
            </a:r>
            <a:br>
              <a:rPr lang="ru-RU" sz="54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400" b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54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400" b="1" dirty="0" smtClean="0">
                <a:solidFill>
                  <a:srgbClr val="7030A0"/>
                </a:solidFill>
                <a:latin typeface="Arial Black" pitchFamily="34" charset="0"/>
              </a:rPr>
              <a:t> найдётся путь!</a:t>
            </a:r>
            <a:endParaRPr lang="ru-RU" sz="54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ЭльмиР\Desktop\МОЁ\Фоны для презентаций. 105 штук\7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996" y="0"/>
            <a:ext cx="918699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214554"/>
            <a:ext cx="878684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>
              <a:solidFill>
                <a:srgbClr val="6600FF"/>
              </a:solidFill>
              <a:latin typeface="Arial Black" pitchFamily="34" charset="0"/>
            </a:endParaRPr>
          </a:p>
          <a:p>
            <a:endParaRPr lang="ru-RU" sz="4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ru-RU" sz="4400" dirty="0"/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71472" y="1214422"/>
          <a:ext cx="8301038" cy="4643475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792639"/>
                <a:gridCol w="4972011"/>
                <a:gridCol w="1297046"/>
                <a:gridCol w="1239342"/>
              </a:tblGrid>
              <a:tr h="936842">
                <a:tc>
                  <a:txBody>
                    <a:bodyPr/>
                    <a:lstStyle/>
                    <a:p>
                      <a:r>
                        <a:rPr lang="ru-RU" sz="2000" b="1" baseline="0" dirty="0" smtClean="0">
                          <a:cs typeface="Aharoni" pitchFamily="2" charset="-79"/>
                        </a:rPr>
                        <a:t> №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baseline="0" dirty="0" smtClean="0">
                          <a:cs typeface="Aharoni" pitchFamily="2" charset="-79"/>
                        </a:rPr>
                        <a:t>  Как  </a:t>
                      </a:r>
                      <a:r>
                        <a:rPr lang="ru-RU" sz="2000" b="1" dirty="0" smtClean="0">
                          <a:cs typeface="Aharoni" pitchFamily="2" charset="-79"/>
                        </a:rPr>
                        <a:t> ты    себя   чувствовал   на   уроке?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да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нет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</a:tr>
              <a:tr h="52951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1.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    Приложил все силы?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</a:tr>
              <a:tr h="529519">
                <a:tc>
                  <a:txBody>
                    <a:bodyPr/>
                    <a:lstStyle/>
                    <a:p>
                      <a:r>
                        <a:rPr lang="ru-RU" sz="2000" b="1" baseline="0" dirty="0" smtClean="0">
                          <a:cs typeface="Aharoni" pitchFamily="2" charset="-79"/>
                        </a:rPr>
                        <a:t>   2.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    Мог бы лучше?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</a:tr>
              <a:tr h="529519">
                <a:tc>
                  <a:txBody>
                    <a:bodyPr/>
                    <a:lstStyle/>
                    <a:p>
                      <a:r>
                        <a:rPr lang="ru-RU" sz="2000" b="1" baseline="0" dirty="0" smtClean="0">
                          <a:cs typeface="Aharoni" pitchFamily="2" charset="-79"/>
                        </a:rPr>
                        <a:t>    3</a:t>
                      </a:r>
                      <a:r>
                        <a:rPr lang="ru-RU" sz="2000" b="1" dirty="0" smtClean="0">
                          <a:cs typeface="Aharoni" pitchFamily="2" charset="-79"/>
                        </a:rPr>
                        <a:t>.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    Не очень старался?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</a:tr>
              <a:tr h="52951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4.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    Совсем не старался?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</a:tr>
              <a:tr h="52951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5.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    Было интересно?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</a:tr>
              <a:tr h="52951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6.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    Было трудно?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</a:tr>
              <a:tr h="52951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 7.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cs typeface="Aharoni" pitchFamily="2" charset="-79"/>
                        </a:rPr>
                        <a:t>         Было понятно?</a:t>
                      </a:r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rgbClr val="C00000"/>
                        </a:solidFill>
                        <a:cs typeface="Aharoni" pitchFamily="2" charset="-79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ECBE8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4"/>
          <p:cNvSpPr>
            <a:spLocks noChangeArrowheads="1" noChangeShapeType="1" noTextEdit="1"/>
          </p:cNvSpPr>
          <p:nvPr/>
        </p:nvSpPr>
        <p:spPr bwMode="auto">
          <a:xfrm>
            <a:off x="684213" y="1125538"/>
            <a:ext cx="7920037" cy="1444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8000" kern="10" spc="-8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Молодцы!!!</a:t>
            </a:r>
          </a:p>
        </p:txBody>
      </p:sp>
      <p:pic>
        <p:nvPicPr>
          <p:cNvPr id="46083" name="Picture 5" descr="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4581525"/>
            <a:ext cx="15843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6" descr="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4357688"/>
            <a:ext cx="15843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8" descr="2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2428875"/>
            <a:ext cx="2301875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9" descr="2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2714625"/>
            <a:ext cx="2301875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10" descr="2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2286000"/>
            <a:ext cx="2301875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85750" y="5857875"/>
            <a:ext cx="8501063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i="1" dirty="0">
                <a:solidFill>
                  <a:srgbClr val="FF00FF"/>
                </a:solidFill>
              </a:rPr>
              <a:t>Спасибо  за  урок !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ьмиР\Desktop\МОЁ\Фоны для презентаций. 105 штук\7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9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3116"/>
            <a:ext cx="7772400" cy="365602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  <a:t>56:14</a:t>
            </a:r>
            <a:b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  <a:t>46:23</a:t>
            </a:r>
            <a:b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  <a:t>968:44</a:t>
            </a:r>
            <a:b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  <a:t>39:13</a:t>
            </a:r>
            <a:b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  <a:t>1222:47</a:t>
            </a:r>
            <a:b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ru-RU" sz="48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ьмиР\Desktop\МОЁ\Фоны для презентаций. 105 штук\7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9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428868"/>
            <a:ext cx="7772400" cy="3656029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  <a:t>56:14               968:44</a:t>
            </a:r>
            <a:b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  <a:t>46:23              1222:47  </a:t>
            </a:r>
            <a:b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  <a:t>39:13</a:t>
            </a:r>
            <a:b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4800" b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ru-RU" sz="48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ЭльмиР\Desktop\МОЁ\Фоны для презентаций. 105 штук\7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99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8786842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56:14=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4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46:23=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2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           </a:t>
            </a:r>
            <a:b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39:13=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3</a:t>
            </a:r>
          </a:p>
          <a:p>
            <a:pPr algn="ctr"/>
            <a:endParaRPr lang="ru-RU" sz="4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968:44=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</a:p>
          <a:p>
            <a:pPr algn="ctr"/>
            <a:endParaRPr lang="ru-RU" sz="4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1222:47=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</a:p>
          <a:p>
            <a:endParaRPr lang="ru-RU" sz="4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ru-RU" sz="4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ЭльмиР\Desktop\МОЁ\Фоны для презентаций. 105 штук\7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99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214554"/>
            <a:ext cx="878684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6600FF"/>
                </a:solidFill>
                <a:latin typeface="Arial Black" pitchFamily="34" charset="0"/>
              </a:rPr>
              <a:t>Деление на двузначное</a:t>
            </a:r>
          </a:p>
          <a:p>
            <a:pPr algn="ctr"/>
            <a:endParaRPr lang="ru-RU" sz="4800" b="1" dirty="0" smtClean="0">
              <a:solidFill>
                <a:srgbClr val="6600FF"/>
              </a:solidFill>
              <a:latin typeface="Arial Black" pitchFamily="34" charset="0"/>
            </a:endParaRPr>
          </a:p>
          <a:p>
            <a:pPr algn="ctr"/>
            <a:r>
              <a:rPr lang="ru-RU" sz="4800" b="1" dirty="0" smtClean="0">
                <a:solidFill>
                  <a:srgbClr val="6600FF"/>
                </a:solidFill>
                <a:latin typeface="Arial Black" pitchFamily="34" charset="0"/>
              </a:rPr>
              <a:t> число столбиком</a:t>
            </a:r>
            <a:endParaRPr lang="ru-RU" sz="4400" b="1" dirty="0" smtClean="0">
              <a:solidFill>
                <a:srgbClr val="6600FF"/>
              </a:solidFill>
              <a:latin typeface="Arial Black" pitchFamily="34" charset="0"/>
            </a:endParaRPr>
          </a:p>
          <a:p>
            <a:endParaRPr lang="ru-RU" sz="4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ru-RU" sz="4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ЭльмиР\Desktop\МОЁ\Фоны для презентаций. 105 штук\7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99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1428736"/>
            <a:ext cx="878684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6600FF"/>
                </a:solidFill>
                <a:latin typeface="Arial Black" pitchFamily="34" charset="0"/>
              </a:rPr>
              <a:t>Самостоятельная </a:t>
            </a:r>
            <a:r>
              <a:rPr lang="ru-RU" sz="4800" b="1" dirty="0" smtClean="0">
                <a:solidFill>
                  <a:srgbClr val="6600FF"/>
                </a:solidFill>
                <a:latin typeface="Arial Black" pitchFamily="34" charset="0"/>
              </a:rPr>
              <a:t>работа</a:t>
            </a:r>
          </a:p>
          <a:p>
            <a:pPr algn="ctr"/>
            <a:endParaRPr lang="ru-RU" sz="3600" b="1" dirty="0" smtClean="0">
              <a:solidFill>
                <a:srgbClr val="6600FF"/>
              </a:solidFill>
              <a:latin typeface="Arial Black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6600FF"/>
                </a:solidFill>
                <a:latin typeface="Arial Black" pitchFamily="34" charset="0"/>
              </a:rPr>
              <a:t>Стр.8 №16</a:t>
            </a:r>
            <a:endParaRPr lang="ru-RU" sz="3200" b="1" dirty="0" smtClean="0">
              <a:solidFill>
                <a:srgbClr val="6600FF"/>
              </a:solidFill>
              <a:latin typeface="Arial Black" pitchFamily="34" charset="0"/>
            </a:endParaRPr>
          </a:p>
          <a:p>
            <a:endParaRPr lang="ru-RU" sz="4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ru-RU" sz="4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ЭльмиР\Desktop\МОЁ\Фоны для презентаций. 105 штук\7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99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1428736"/>
            <a:ext cx="878684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6600FF"/>
                </a:solidFill>
                <a:latin typeface="Arial Black" pitchFamily="34" charset="0"/>
              </a:rPr>
              <a:t>300:35=8 (ост.20)</a:t>
            </a:r>
          </a:p>
          <a:p>
            <a:r>
              <a:rPr lang="ru-RU" sz="4800" b="1" dirty="0" smtClean="0">
                <a:solidFill>
                  <a:srgbClr val="6600FF"/>
                </a:solidFill>
                <a:latin typeface="Arial Black" pitchFamily="34" charset="0"/>
              </a:rPr>
              <a:t>224:42=5 (ост.14)</a:t>
            </a:r>
          </a:p>
          <a:p>
            <a:r>
              <a:rPr lang="ru-RU" sz="4800" b="1" dirty="0" smtClean="0">
                <a:solidFill>
                  <a:srgbClr val="6600FF"/>
                </a:solidFill>
                <a:latin typeface="Arial Black" pitchFamily="34" charset="0"/>
              </a:rPr>
              <a:t>462:51=9 (ост.3)</a:t>
            </a:r>
          </a:p>
          <a:p>
            <a:r>
              <a:rPr lang="ru-RU" sz="4800" b="1" dirty="0" smtClean="0">
                <a:solidFill>
                  <a:srgbClr val="6600FF"/>
                </a:solidFill>
                <a:latin typeface="Arial Black" pitchFamily="34" charset="0"/>
              </a:rPr>
              <a:t>195:47=4 (ост.7)</a:t>
            </a:r>
          </a:p>
          <a:p>
            <a:r>
              <a:rPr lang="ru-RU" sz="4800" b="1" dirty="0" smtClean="0">
                <a:solidFill>
                  <a:srgbClr val="6600FF"/>
                </a:solidFill>
                <a:latin typeface="Arial Black" pitchFamily="34" charset="0"/>
              </a:rPr>
              <a:t>373:93=4 (ост.1)</a:t>
            </a:r>
            <a:endParaRPr lang="ru-RU" sz="4800" b="1" dirty="0" smtClean="0">
              <a:solidFill>
                <a:srgbClr val="6600FF"/>
              </a:solidFill>
              <a:latin typeface="Arial Black" pitchFamily="34" charset="0"/>
            </a:endParaRPr>
          </a:p>
          <a:p>
            <a:endParaRPr lang="ru-RU" sz="4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ru-RU" sz="4400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ECBE8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0"/>
            <a:ext cx="8372475" cy="1285875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chemeClr val="accent2"/>
                </a:solidFill>
              </a:rPr>
              <a:t>                    </a:t>
            </a:r>
            <a:r>
              <a:rPr lang="ru-RU" b="1" dirty="0" smtClean="0">
                <a:solidFill>
                  <a:srgbClr val="FF00FF"/>
                </a:solidFill>
              </a:rPr>
              <a:t>Составьте задачу</a:t>
            </a:r>
          </a:p>
        </p:txBody>
      </p:sp>
      <p:sp>
        <p:nvSpPr>
          <p:cNvPr id="35843" name="Line 5"/>
          <p:cNvSpPr>
            <a:spLocks noChangeShapeType="1"/>
          </p:cNvSpPr>
          <p:nvPr/>
        </p:nvSpPr>
        <p:spPr bwMode="auto">
          <a:xfrm>
            <a:off x="323850" y="2636838"/>
            <a:ext cx="83518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2294" name="Picture 6" descr="1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81075"/>
            <a:ext cx="13525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1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451725" y="981075"/>
            <a:ext cx="13525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AutoShape 8"/>
          <p:cNvSpPr>
            <a:spLocks/>
          </p:cNvSpPr>
          <p:nvPr/>
        </p:nvSpPr>
        <p:spPr bwMode="auto">
          <a:xfrm rot="-5400000">
            <a:off x="4176713" y="-1071563"/>
            <a:ext cx="503238" cy="8208963"/>
          </a:xfrm>
          <a:prstGeom prst="leftBrace">
            <a:avLst>
              <a:gd name="adj1" fmla="val 13593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3563938" y="3357563"/>
            <a:ext cx="2592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4км 500м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95288" y="2133600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250м/мин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7092950" y="2133600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C00000"/>
                </a:solidFill>
              </a:rPr>
              <a:t>200м/мин</a:t>
            </a:r>
          </a:p>
        </p:txBody>
      </p:sp>
      <p:sp>
        <p:nvSpPr>
          <p:cNvPr id="35850" name="Text Box 12"/>
          <p:cNvSpPr txBox="1">
            <a:spLocks noChangeArrowheads="1"/>
          </p:cNvSpPr>
          <p:nvPr/>
        </p:nvSpPr>
        <p:spPr bwMode="auto">
          <a:xfrm>
            <a:off x="4143375" y="1285875"/>
            <a:ext cx="1571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C00000"/>
                </a:solidFill>
              </a:rPr>
              <a:t>t=</a:t>
            </a:r>
            <a:r>
              <a:rPr lang="ru-RU" sz="28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35851" name="Line 13"/>
          <p:cNvSpPr>
            <a:spLocks noChangeShapeType="1"/>
          </p:cNvSpPr>
          <p:nvPr/>
        </p:nvSpPr>
        <p:spPr bwMode="auto">
          <a:xfrm flipV="1">
            <a:off x="4860925" y="2205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52" name="Rectangle 14"/>
          <p:cNvSpPr>
            <a:spLocks noChangeArrowheads="1"/>
          </p:cNvSpPr>
          <p:nvPr/>
        </p:nvSpPr>
        <p:spPr bwMode="auto">
          <a:xfrm>
            <a:off x="4860925" y="2205038"/>
            <a:ext cx="215900" cy="144462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3" name="AutoShape 15"/>
          <p:cNvSpPr>
            <a:spLocks/>
          </p:cNvSpPr>
          <p:nvPr/>
        </p:nvSpPr>
        <p:spPr bwMode="auto">
          <a:xfrm rot="-5400000">
            <a:off x="4176713" y="-1071563"/>
            <a:ext cx="503238" cy="8208963"/>
          </a:xfrm>
          <a:prstGeom prst="leftBrace">
            <a:avLst>
              <a:gd name="adj1" fmla="val 13593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4" name="AutoShape 16"/>
          <p:cNvSpPr>
            <a:spLocks/>
          </p:cNvSpPr>
          <p:nvPr/>
        </p:nvSpPr>
        <p:spPr bwMode="auto">
          <a:xfrm rot="-5400000">
            <a:off x="4176713" y="-1071563"/>
            <a:ext cx="503238" cy="8208963"/>
          </a:xfrm>
          <a:prstGeom prst="leftBrace">
            <a:avLst>
              <a:gd name="adj1" fmla="val 13593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5" name="Rectangle 17"/>
          <p:cNvSpPr>
            <a:spLocks noChangeArrowheads="1"/>
          </p:cNvSpPr>
          <p:nvPr/>
        </p:nvSpPr>
        <p:spPr bwMode="auto">
          <a:xfrm>
            <a:off x="179388" y="260350"/>
            <a:ext cx="8785225" cy="63373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6" name="Line 18"/>
          <p:cNvSpPr>
            <a:spLocks noChangeShapeType="1"/>
          </p:cNvSpPr>
          <p:nvPr/>
        </p:nvSpPr>
        <p:spPr bwMode="auto">
          <a:xfrm>
            <a:off x="323850" y="2492375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57" name="Line 19"/>
          <p:cNvSpPr>
            <a:spLocks noChangeShapeType="1"/>
          </p:cNvSpPr>
          <p:nvPr/>
        </p:nvSpPr>
        <p:spPr bwMode="auto">
          <a:xfrm>
            <a:off x="8675688" y="2492375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94 -0.00185 L 0.3592 -0.0018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 4.23682E-6 L -0.29445 -0.00185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-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/>
      <p:bldP spid="122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ЭльмиР\Desktop\МОЁ\Фоны для презентаций. 105 штук\7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699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1428736"/>
            <a:ext cx="878684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Проверь себя</a:t>
            </a:r>
            <a:endParaRPr lang="ru-RU" sz="4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357430"/>
            <a:ext cx="87154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3600" b="1" dirty="0" smtClean="0">
                <a:solidFill>
                  <a:srgbClr val="6600FF"/>
                </a:solidFill>
              </a:rPr>
              <a:t>4км 500м = 4500м</a:t>
            </a:r>
          </a:p>
          <a:p>
            <a:endParaRPr lang="ru-RU" sz="3600" b="1" dirty="0" smtClean="0">
              <a:solidFill>
                <a:srgbClr val="6600FF"/>
              </a:solidFill>
            </a:endParaRPr>
          </a:p>
          <a:p>
            <a:pPr>
              <a:buFontTx/>
              <a:buNone/>
            </a:pPr>
            <a:r>
              <a:rPr lang="ru-RU" sz="3600" b="1" dirty="0" smtClean="0">
                <a:solidFill>
                  <a:srgbClr val="6600FF"/>
                </a:solidFill>
              </a:rPr>
              <a:t>  1) 200+250=450(м/мин) </a:t>
            </a:r>
          </a:p>
          <a:p>
            <a:pPr>
              <a:buFontTx/>
              <a:buNone/>
            </a:pPr>
            <a:r>
              <a:rPr lang="ru-RU" sz="3600" b="1" dirty="0" smtClean="0">
                <a:solidFill>
                  <a:srgbClr val="6600FF"/>
                </a:solidFill>
              </a:rPr>
              <a:t>  2) 4500:450=10(мин) </a:t>
            </a:r>
          </a:p>
          <a:p>
            <a:pPr>
              <a:buFontTx/>
              <a:buNone/>
            </a:pPr>
            <a:r>
              <a:rPr lang="ru-RU" sz="3600" b="1" dirty="0" smtClean="0">
                <a:solidFill>
                  <a:srgbClr val="6600FF"/>
                </a:solidFill>
              </a:rPr>
              <a:t>  Ответ: лодкам понадобилось 10 минут.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151</Words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Где есть желание,   найдётся путь!</vt:lpstr>
      <vt:lpstr>56:14 46:23 968:44 39:13 1222:47 </vt:lpstr>
      <vt:lpstr>56:14               968:44 46:23              1222:47   39:13  </vt:lpstr>
      <vt:lpstr>Слайд 4</vt:lpstr>
      <vt:lpstr>Слайд 5</vt:lpstr>
      <vt:lpstr>Слайд 6</vt:lpstr>
      <vt:lpstr>Слайд 7</vt:lpstr>
      <vt:lpstr>                    Составьте задачу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есть желание,   найдётся путь!</dc:title>
  <dc:creator>ЭльмиР</dc:creator>
  <cp:lastModifiedBy>АЛСУ</cp:lastModifiedBy>
  <cp:revision>30</cp:revision>
  <dcterms:created xsi:type="dcterms:W3CDTF">2012-01-29T15:03:49Z</dcterms:created>
  <dcterms:modified xsi:type="dcterms:W3CDTF">2012-01-30T07:29:13Z</dcterms:modified>
</cp:coreProperties>
</file>