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AC4946-05D0-4A95-8994-A8F066A345B3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40331-D433-4E1A-8939-A8ABE982DE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059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613018C-4B48-4908-BA10-1901EDA17829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A94FAD8-E49B-4931-9638-B94F88A4BFAD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018C-4B48-4908-BA10-1901EDA17829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4FAD8-E49B-4931-9638-B94F88A4BF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018C-4B48-4908-BA10-1901EDA17829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4FAD8-E49B-4931-9638-B94F88A4BF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018C-4B48-4908-BA10-1901EDA17829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4FAD8-E49B-4931-9638-B94F88A4BF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018C-4B48-4908-BA10-1901EDA17829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4FAD8-E49B-4931-9638-B94F88A4BF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018C-4B48-4908-BA10-1901EDA17829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4FAD8-E49B-4931-9638-B94F88A4BFA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018C-4B48-4908-BA10-1901EDA17829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4FAD8-E49B-4931-9638-B94F88A4BF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018C-4B48-4908-BA10-1901EDA17829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4FAD8-E49B-4931-9638-B94F88A4BF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018C-4B48-4908-BA10-1901EDA17829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4FAD8-E49B-4931-9638-B94F88A4BF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018C-4B48-4908-BA10-1901EDA17829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4FAD8-E49B-4931-9638-B94F88A4BFAD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3018C-4B48-4908-BA10-1901EDA17829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4FAD8-E49B-4931-9638-B94F88A4BF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613018C-4B48-4908-BA10-1901EDA17829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A94FAD8-E49B-4931-9638-B94F88A4BFA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88024" y="70697"/>
            <a:ext cx="3960440" cy="4320480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000" dirty="0" smtClean="0"/>
              <a:t>Викторина </a:t>
            </a:r>
            <a:br>
              <a:rPr lang="ru-RU" sz="40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4000" b="1" dirty="0" smtClean="0"/>
              <a:t>«Природа нашего края.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4000" b="1" dirty="0"/>
              <a:t>Татарстан</a:t>
            </a:r>
            <a:r>
              <a:rPr lang="ru-RU" sz="3200" b="1" dirty="0"/>
              <a:t>».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212976"/>
            <a:ext cx="3888432" cy="2340749"/>
          </a:xfrm>
        </p:spPr>
        <p:txBody>
          <a:bodyPr>
            <a:noAutofit/>
          </a:bodyPr>
          <a:lstStyle/>
          <a:p>
            <a:r>
              <a:rPr lang="ru-RU" sz="2000" b="1" i="1" dirty="0" smtClean="0"/>
              <a:t>Подготовила: </a:t>
            </a:r>
          </a:p>
          <a:p>
            <a:r>
              <a:rPr lang="ru-RU" sz="2000" b="1" i="1" dirty="0" smtClean="0"/>
              <a:t>воспитатель </a:t>
            </a:r>
            <a:r>
              <a:rPr lang="ru-RU" sz="2000" b="1" i="1" dirty="0"/>
              <a:t>1 категории </a:t>
            </a:r>
          </a:p>
          <a:p>
            <a:r>
              <a:rPr lang="ru-RU" sz="2000" b="1" i="1" dirty="0"/>
              <a:t>МБ ДОУ города Альметьевска республики Татарстан «Центр развития ребёнка – детский сад №57 «Соловушка» </a:t>
            </a:r>
          </a:p>
          <a:p>
            <a:endParaRPr lang="ru-RU" sz="2000" b="1" i="1" dirty="0" smtClean="0"/>
          </a:p>
          <a:p>
            <a:r>
              <a:rPr lang="ru-RU" sz="2000" b="1" i="1" dirty="0" smtClean="0"/>
              <a:t>Самарцева С.В.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218377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51125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Для сохранения растительного и животного мира Татарстана были основаны природные парки и заповедники. Это парк «Нижняя Кама» и «Волжско-Камский» заповедник. Кроме них существуют и другие объекты, где проводятся природоохранные мероприятия, чтобы увеличивать популяции животных и защищать растения от уничтожения.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4005064"/>
            <a:ext cx="3354282" cy="22324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5485" y="1844824"/>
            <a:ext cx="2655503" cy="192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586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36712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Страна четырёх рек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827394"/>
            <a:ext cx="91453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Назовите самые крупные реки Татарии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2955868"/>
            <a:ext cx="1920719" cy="3323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Нева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Кама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Волга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Белая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Вятка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Дон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2611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060848"/>
            <a:ext cx="252028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Кама,</a:t>
            </a:r>
          </a:p>
          <a:p>
            <a:r>
              <a:rPr lang="ru-RU" sz="4400" dirty="0" smtClean="0"/>
              <a:t>Волга, </a:t>
            </a:r>
          </a:p>
          <a:p>
            <a:r>
              <a:rPr lang="ru-RU" sz="4400" dirty="0" smtClean="0"/>
              <a:t>Белая,</a:t>
            </a:r>
          </a:p>
          <a:p>
            <a:r>
              <a:rPr lang="ru-RU" sz="4400" dirty="0" smtClean="0"/>
              <a:t>Вятка.</a:t>
            </a:r>
            <a:endParaRPr lang="ru-RU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692696"/>
            <a:ext cx="5904656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1350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83568" y="1340768"/>
            <a:ext cx="81369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Назовите 2 географические  зоны Татарстана :</a:t>
            </a:r>
          </a:p>
          <a:p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2918936"/>
            <a:ext cx="3159839" cy="313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3600" dirty="0" smtClean="0"/>
              <a:t>Лес,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3600" dirty="0" smtClean="0"/>
              <a:t>Пустыня,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3600" dirty="0" smtClean="0"/>
              <a:t> Степь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3600" dirty="0" smtClean="0"/>
              <a:t> Тундра,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3600" dirty="0" err="1" smtClean="0"/>
              <a:t>Полустепь</a:t>
            </a:r>
            <a:endParaRPr lang="ru-RU" sz="36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012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149080"/>
            <a:ext cx="7704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Татарстан находится на границе двух зоогеографических зон — леса и степи.</a:t>
            </a:r>
            <a:endParaRPr lang="ru-RU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60544"/>
            <a:ext cx="7344816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59995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6134" y="620688"/>
            <a:ext cx="36922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Животный мир Татарии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9829" y="1916832"/>
            <a:ext cx="82089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Какие из перечисленных животных не встречаются в Татарстане?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заяц,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лиса,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выдра,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норка,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лось ,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тигр,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сайгак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11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365104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Амурский тигр             сайгак</a:t>
            </a:r>
            <a:endParaRPr lang="ru-RU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097" y="1039490"/>
            <a:ext cx="4003335" cy="3432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72639"/>
            <a:ext cx="3744416" cy="3399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6494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39536"/>
            <a:ext cx="63963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Рыбная ловля в Татарстане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3105835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сом,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судак,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/>
              <a:t>с</a:t>
            </a:r>
            <a:r>
              <a:rPr lang="ru-RU" sz="3200" dirty="0" smtClean="0"/>
              <a:t>кумбрия,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щука,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лещ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 smtClean="0"/>
              <a:t>камбала</a:t>
            </a:r>
          </a:p>
          <a:p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71809" y="1628800"/>
            <a:ext cx="69127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Какие из перечисленных рыб не встречаются в реках Татарстана?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04902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5068012"/>
            <a:ext cx="21307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Скумбрия,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29160" y="5067322"/>
            <a:ext cx="50016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камбала - морские рыбы.</a:t>
            </a:r>
            <a:endParaRPr lang="ru-RU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3722246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700808"/>
            <a:ext cx="288032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791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147</TotalTime>
  <Words>185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Century Gothic</vt:lpstr>
      <vt:lpstr>Wingdings 2</vt:lpstr>
      <vt:lpstr>Остин</vt:lpstr>
      <vt:lpstr>     Викторина   «Природа нашего края. Татарстан».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«Природа нашего края»</dc:title>
  <dc:creator>Пользователь Windows</dc:creator>
  <cp:lastModifiedBy>User</cp:lastModifiedBy>
  <cp:revision>31</cp:revision>
  <dcterms:created xsi:type="dcterms:W3CDTF">2013-11-21T17:18:15Z</dcterms:created>
  <dcterms:modified xsi:type="dcterms:W3CDTF">2018-01-29T11:23:46Z</dcterms:modified>
</cp:coreProperties>
</file>