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3488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Тема </a:t>
            </a:r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урока: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«Русские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национальные традиции и обычаи в произведениях русского народного творчества»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http://www.hnh.ru/file/0003/600/14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221088"/>
            <a:ext cx="2986297" cy="22596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25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395536" y="2060848"/>
            <a:ext cx="8300542" cy="107721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рождественскую ночь слишком холодно – </a:t>
            </a:r>
            <a:endParaRPr kumimoji="0" lang="en-US" altLang="zh-CN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лето обещает быть жарким</a:t>
            </a:r>
            <a:endParaRPr kumimoji="0" lang="ru-RU" altLang="zh-CN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https://cf.ppt-online.org/files/slide/7/7kOXmraYJQyC5gocTZ1qHGsDR0eui6AWPNUM94/slide-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3483778"/>
            <a:ext cx="4060707" cy="30415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http://st.depositphotos.com/1769653/3118/i/950/depositphotos_31189419-stock-photo-blue-glittering-snowflakes-isolated-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8640"/>
            <a:ext cx="2886523" cy="1916832"/>
          </a:xfrm>
          <a:prstGeom prst="rect">
            <a:avLst/>
          </a:prstGeom>
          <a:noFill/>
        </p:spPr>
      </p:pic>
      <p:pic>
        <p:nvPicPr>
          <p:cNvPr id="9" name="Picture 5" descr="http://st.depositphotos.com/1769653/3118/i/950/depositphotos_31189419-stock-photo-blue-glittering-snowflakes-isolated-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1052736"/>
            <a:ext cx="1656184" cy="1099810"/>
          </a:xfrm>
          <a:prstGeom prst="rect">
            <a:avLst/>
          </a:prstGeom>
          <a:noFill/>
        </p:spPr>
      </p:pic>
      <p:pic>
        <p:nvPicPr>
          <p:cNvPr id="10" name="Picture 5" descr="http://st.depositphotos.com/1769653/3118/i/950/depositphotos_31189419-stock-photo-blue-glittering-snowflakes-isolated-o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2852936"/>
            <a:ext cx="975920" cy="6480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Оттепель на Рождество или мокрый снег - ранней весны не стоит ждать.</a:t>
            </a:r>
            <a:endParaRPr lang="en-US" b="1" i="1" dirty="0" smtClean="0"/>
          </a:p>
          <a:p>
            <a:pPr>
              <a:buNone/>
            </a:pPr>
            <a:endParaRPr lang="ru-RU" dirty="0" smtClean="0"/>
          </a:p>
          <a:p>
            <a:r>
              <a:rPr lang="ru-RU" b="1" i="1" dirty="0" smtClean="0"/>
              <a:t>Чем больше будет испечено блинов, тем богаче будет урожай в наступившем году.</a:t>
            </a:r>
            <a:endParaRPr lang="en-US" b="1" i="1" dirty="0" smtClean="0"/>
          </a:p>
          <a:p>
            <a:pPr>
              <a:buNone/>
            </a:pPr>
            <a:endParaRPr lang="ru-RU" dirty="0" smtClean="0"/>
          </a:p>
          <a:p>
            <a:r>
              <a:rPr lang="ru-RU" b="1" i="1" dirty="0" smtClean="0"/>
              <a:t>Дождь на Троицу - к хорошему урожайному году, к грибам и теплой погоде.</a:t>
            </a:r>
            <a:endParaRPr lang="en-US" b="1" i="1" dirty="0" smtClean="0"/>
          </a:p>
          <a:p>
            <a:pPr>
              <a:buNone/>
            </a:pPr>
            <a:endParaRPr lang="ru-RU" dirty="0" smtClean="0"/>
          </a:p>
          <a:p>
            <a:r>
              <a:rPr lang="ru-RU" b="1" i="1" dirty="0" smtClean="0"/>
              <a:t>Если осенью часто идет дождь, то весна тоже будет очень дождливой.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Picture 5" descr="http://st.depositphotos.com/1769653/3118/i/950/depositphotos_31189419-stock-photo-blue-glittering-snowflakes-isolated-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87816" y="5758190"/>
            <a:ext cx="1656184" cy="10998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68</Words>
  <Application>Microsoft Office PowerPoint</Application>
  <PresentationFormat>Экран (4:3)</PresentationFormat>
  <Paragraphs>10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Тема урока: «Русские национальные традиции и обычаи в произведениях русского народного творчества» 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Настя</dc:creator>
  <cp:lastModifiedBy>Настя</cp:lastModifiedBy>
  <cp:revision>3</cp:revision>
  <dcterms:created xsi:type="dcterms:W3CDTF">2018-01-17T16:15:50Z</dcterms:created>
  <dcterms:modified xsi:type="dcterms:W3CDTF">2018-01-18T14:03:23Z</dcterms:modified>
</cp:coreProperties>
</file>