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8" r:id="rId11"/>
    <p:sldId id="270" r:id="rId12"/>
    <p:sldId id="272" r:id="rId13"/>
    <p:sldId id="273" r:id="rId14"/>
    <p:sldId id="274" r:id="rId15"/>
    <p:sldId id="275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9" d="100"/>
          <a:sy n="89" d="100"/>
        </p:scale>
        <p:origin x="-62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>
                <a:gd name="T0" fmla="*/ 2768 w 2780"/>
                <a:gd name="T1" fmla="*/ 18 h 953"/>
                <a:gd name="T2" fmla="*/ 2678 w 2780"/>
                <a:gd name="T3" fmla="*/ 24 h 953"/>
                <a:gd name="T4" fmla="*/ 2613 w 2780"/>
                <a:gd name="T5" fmla="*/ 102 h 953"/>
                <a:gd name="T6" fmla="*/ 2511 w 2780"/>
                <a:gd name="T7" fmla="*/ 156 h 953"/>
                <a:gd name="T8" fmla="*/ 2505 w 2780"/>
                <a:gd name="T9" fmla="*/ 222 h 953"/>
                <a:gd name="T10" fmla="*/ 2487 w 2780"/>
                <a:gd name="T11" fmla="*/ 246 h 953"/>
                <a:gd name="T12" fmla="*/ 2469 w 2780"/>
                <a:gd name="T13" fmla="*/ 252 h 953"/>
                <a:gd name="T14" fmla="*/ 2397 w 2780"/>
                <a:gd name="T15" fmla="*/ 210 h 953"/>
                <a:gd name="T16" fmla="*/ 2260 w 2780"/>
                <a:gd name="T17" fmla="*/ 192 h 953"/>
                <a:gd name="T18" fmla="*/ 2236 w 2780"/>
                <a:gd name="T19" fmla="*/ 186 h 953"/>
                <a:gd name="T20" fmla="*/ 2218 w 2780"/>
                <a:gd name="T21" fmla="*/ 192 h 953"/>
                <a:gd name="T22" fmla="*/ 2146 w 2780"/>
                <a:gd name="T23" fmla="*/ 228 h 953"/>
                <a:gd name="T24" fmla="*/ 2110 w 2780"/>
                <a:gd name="T25" fmla="*/ 240 h 953"/>
                <a:gd name="T26" fmla="*/ 2086 w 2780"/>
                <a:gd name="T27" fmla="*/ 246 h 953"/>
                <a:gd name="T28" fmla="*/ 2074 w 2780"/>
                <a:gd name="T29" fmla="*/ 258 h 953"/>
                <a:gd name="T30" fmla="*/ 2074 w 2780"/>
                <a:gd name="T31" fmla="*/ 276 h 953"/>
                <a:gd name="T32" fmla="*/ 2051 w 2780"/>
                <a:gd name="T33" fmla="*/ 300 h 953"/>
                <a:gd name="T34" fmla="*/ 2033 w 2780"/>
                <a:gd name="T35" fmla="*/ 312 h 953"/>
                <a:gd name="T36" fmla="*/ 2021 w 2780"/>
                <a:gd name="T37" fmla="*/ 324 h 953"/>
                <a:gd name="T38" fmla="*/ 2009 w 2780"/>
                <a:gd name="T39" fmla="*/ 336 h 953"/>
                <a:gd name="T40" fmla="*/ 1979 w 2780"/>
                <a:gd name="T41" fmla="*/ 342 h 953"/>
                <a:gd name="T42" fmla="*/ 1913 w 2780"/>
                <a:gd name="T43" fmla="*/ 336 h 953"/>
                <a:gd name="T44" fmla="*/ 1877 w 2780"/>
                <a:gd name="T45" fmla="*/ 330 h 953"/>
                <a:gd name="T46" fmla="*/ 1865 w 2780"/>
                <a:gd name="T47" fmla="*/ 342 h 953"/>
                <a:gd name="T48" fmla="*/ 1853 w 2780"/>
                <a:gd name="T49" fmla="*/ 354 h 953"/>
                <a:gd name="T50" fmla="*/ 1823 w 2780"/>
                <a:gd name="T51" fmla="*/ 360 h 953"/>
                <a:gd name="T52" fmla="*/ 1764 w 2780"/>
                <a:gd name="T53" fmla="*/ 342 h 953"/>
                <a:gd name="T54" fmla="*/ 1740 w 2780"/>
                <a:gd name="T55" fmla="*/ 342 h 953"/>
                <a:gd name="T56" fmla="*/ 1716 w 2780"/>
                <a:gd name="T57" fmla="*/ 354 h 953"/>
                <a:gd name="T58" fmla="*/ 1656 w 2780"/>
                <a:gd name="T59" fmla="*/ 425 h 953"/>
                <a:gd name="T60" fmla="*/ 1614 w 2780"/>
                <a:gd name="T61" fmla="*/ 569 h 953"/>
                <a:gd name="T62" fmla="*/ 1614 w 2780"/>
                <a:gd name="T63" fmla="*/ 593 h 953"/>
                <a:gd name="T64" fmla="*/ 1620 w 2780"/>
                <a:gd name="T65" fmla="*/ 641 h 953"/>
                <a:gd name="T66" fmla="*/ 1638 w 2780"/>
                <a:gd name="T67" fmla="*/ 659 h 953"/>
                <a:gd name="T68" fmla="*/ 1632 w 2780"/>
                <a:gd name="T69" fmla="*/ 671 h 953"/>
                <a:gd name="T70" fmla="*/ 1620 w 2780"/>
                <a:gd name="T71" fmla="*/ 683 h 953"/>
                <a:gd name="T72" fmla="*/ 1542 w 2780"/>
                <a:gd name="T73" fmla="*/ 689 h 953"/>
                <a:gd name="T74" fmla="*/ 1465 w 2780"/>
                <a:gd name="T75" fmla="*/ 629 h 953"/>
                <a:gd name="T76" fmla="*/ 1333 w 2780"/>
                <a:gd name="T77" fmla="*/ 587 h 953"/>
                <a:gd name="T78" fmla="*/ 1184 w 2780"/>
                <a:gd name="T79" fmla="*/ 671 h 953"/>
                <a:gd name="T80" fmla="*/ 1016 w 2780"/>
                <a:gd name="T81" fmla="*/ 731 h 953"/>
                <a:gd name="T82" fmla="*/ 813 w 2780"/>
                <a:gd name="T83" fmla="*/ 743 h 953"/>
                <a:gd name="T84" fmla="*/ 628 w 2780"/>
                <a:gd name="T85" fmla="*/ 701 h 953"/>
                <a:gd name="T86" fmla="*/ 568 w 2780"/>
                <a:gd name="T87" fmla="*/ 695 h 953"/>
                <a:gd name="T88" fmla="*/ 556 w 2780"/>
                <a:gd name="T89" fmla="*/ 701 h 953"/>
                <a:gd name="T90" fmla="*/ 520 w 2780"/>
                <a:gd name="T91" fmla="*/ 731 h 953"/>
                <a:gd name="T92" fmla="*/ 436 w 2780"/>
                <a:gd name="T93" fmla="*/ 809 h 953"/>
                <a:gd name="T94" fmla="*/ 406 w 2780"/>
                <a:gd name="T95" fmla="*/ 821 h 953"/>
                <a:gd name="T96" fmla="*/ 382 w 2780"/>
                <a:gd name="T97" fmla="*/ 821 h 953"/>
                <a:gd name="T98" fmla="*/ 335 w 2780"/>
                <a:gd name="T99" fmla="*/ 827 h 953"/>
                <a:gd name="T100" fmla="*/ 209 w 2780"/>
                <a:gd name="T101" fmla="*/ 851 h 953"/>
                <a:gd name="T102" fmla="*/ 173 w 2780"/>
                <a:gd name="T103" fmla="*/ 857 h 953"/>
                <a:gd name="T104" fmla="*/ 125 w 2780"/>
                <a:gd name="T105" fmla="*/ 851 h 953"/>
                <a:gd name="T106" fmla="*/ 107 w 2780"/>
                <a:gd name="T107" fmla="*/ 857 h 953"/>
                <a:gd name="T108" fmla="*/ 101 w 2780"/>
                <a:gd name="T109" fmla="*/ 875 h 953"/>
                <a:gd name="T110" fmla="*/ 83 w 2780"/>
                <a:gd name="T111" fmla="*/ 887 h 953"/>
                <a:gd name="T112" fmla="*/ 48 w 2780"/>
                <a:gd name="T113" fmla="*/ 899 h 953"/>
                <a:gd name="T114" fmla="*/ 2780 w 2780"/>
                <a:gd name="T115" fmla="*/ 24 h 953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12" y="18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6" y="1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2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/>
              <a:ahLst/>
              <a:cxnLst>
                <a:cxn ang="0">
                  <a:pos x="280" y="42"/>
                </a:cxn>
                <a:cxn ang="0">
                  <a:pos x="274" y="42"/>
                </a:cxn>
                <a:cxn ang="0">
                  <a:pos x="268" y="42"/>
                </a:cxn>
                <a:cxn ang="0">
                  <a:pos x="256" y="42"/>
                </a:cxn>
                <a:cxn ang="0">
                  <a:pos x="238" y="48"/>
                </a:cxn>
                <a:cxn ang="0">
                  <a:pos x="214" y="12"/>
                </a:cxn>
                <a:cxn ang="0">
                  <a:pos x="196" y="0"/>
                </a:cxn>
                <a:cxn ang="0">
                  <a:pos x="196" y="0"/>
                </a:cxn>
                <a:cxn ang="0">
                  <a:pos x="164" y="167"/>
                </a:cxn>
                <a:cxn ang="0">
                  <a:pos x="144" y="217"/>
                </a:cxn>
                <a:cxn ang="0">
                  <a:pos x="110" y="281"/>
                </a:cxn>
                <a:cxn ang="0">
                  <a:pos x="96" y="327"/>
                </a:cxn>
                <a:cxn ang="0">
                  <a:pos x="124" y="405"/>
                </a:cxn>
                <a:cxn ang="0">
                  <a:pos x="100" y="463"/>
                </a:cxn>
                <a:cxn ang="0">
                  <a:pos x="68" y="503"/>
                </a:cxn>
                <a:cxn ang="0">
                  <a:pos x="30" y="539"/>
                </a:cxn>
                <a:cxn ang="0">
                  <a:pos x="24" y="613"/>
                </a:cxn>
                <a:cxn ang="0">
                  <a:pos x="0" y="741"/>
                </a:cxn>
                <a:cxn ang="0">
                  <a:pos x="202" y="741"/>
                </a:cxn>
                <a:cxn ang="0">
                  <a:pos x="180" y="639"/>
                </a:cxn>
                <a:cxn ang="0">
                  <a:pos x="192" y="589"/>
                </a:cxn>
                <a:cxn ang="0">
                  <a:pos x="178" y="539"/>
                </a:cxn>
                <a:cxn ang="0">
                  <a:pos x="190" y="499"/>
                </a:cxn>
                <a:cxn ang="0">
                  <a:pos x="184" y="465"/>
                </a:cxn>
                <a:cxn ang="0">
                  <a:pos x="192" y="391"/>
                </a:cxn>
                <a:cxn ang="0">
                  <a:pos x="216" y="313"/>
                </a:cxn>
                <a:cxn ang="0">
                  <a:pos x="238" y="249"/>
                </a:cxn>
                <a:cxn ang="0">
                  <a:pos x="268" y="185"/>
                </a:cxn>
                <a:cxn ang="0">
                  <a:pos x="284" y="159"/>
                </a:cxn>
                <a:cxn ang="0">
                  <a:pos x="304" y="12"/>
                </a:cxn>
                <a:cxn ang="0">
                  <a:pos x="298" y="24"/>
                </a:cxn>
                <a:cxn ang="0">
                  <a:pos x="292" y="30"/>
                </a:cxn>
                <a:cxn ang="0">
                  <a:pos x="292" y="36"/>
                </a:cxn>
                <a:cxn ang="0">
                  <a:pos x="286" y="36"/>
                </a:cxn>
                <a:cxn ang="0">
                  <a:pos x="286" y="42"/>
                </a:cxn>
                <a:cxn ang="0">
                  <a:pos x="280" y="42"/>
                </a:cxn>
                <a:cxn ang="0">
                  <a:pos x="280" y="42"/>
                </a:cxn>
                <a:cxn ang="0">
                  <a:pos x="280" y="42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/>
              <a:ahLst/>
              <a:cxnLst>
                <a:cxn ang="0">
                  <a:pos x="284" y="6"/>
                </a:cxn>
                <a:cxn ang="0">
                  <a:pos x="278" y="6"/>
                </a:cxn>
                <a:cxn ang="0">
                  <a:pos x="272" y="12"/>
                </a:cxn>
                <a:cxn ang="0">
                  <a:pos x="254" y="18"/>
                </a:cxn>
                <a:cxn ang="0">
                  <a:pos x="230" y="24"/>
                </a:cxn>
                <a:cxn ang="0">
                  <a:pos x="206" y="42"/>
                </a:cxn>
                <a:cxn ang="0">
                  <a:pos x="188" y="48"/>
                </a:cxn>
                <a:cxn ang="0">
                  <a:pos x="176" y="54"/>
                </a:cxn>
                <a:cxn ang="0">
                  <a:pos x="170" y="54"/>
                </a:cxn>
                <a:cxn ang="0">
                  <a:pos x="150" y="169"/>
                </a:cxn>
                <a:cxn ang="0">
                  <a:pos x="110" y="225"/>
                </a:cxn>
                <a:cxn ang="0">
                  <a:pos x="54" y="383"/>
                </a:cxn>
                <a:cxn ang="0">
                  <a:pos x="82" y="555"/>
                </a:cxn>
                <a:cxn ang="0">
                  <a:pos x="40" y="679"/>
                </a:cxn>
                <a:cxn ang="0">
                  <a:pos x="0" y="767"/>
                </a:cxn>
                <a:cxn ang="0">
                  <a:pos x="108" y="767"/>
                </a:cxn>
                <a:cxn ang="0">
                  <a:pos x="120" y="611"/>
                </a:cxn>
                <a:cxn ang="0">
                  <a:pos x="148" y="499"/>
                </a:cxn>
                <a:cxn ang="0">
                  <a:pos x="160" y="367"/>
                </a:cxn>
                <a:cxn ang="0">
                  <a:pos x="218" y="327"/>
                </a:cxn>
                <a:cxn ang="0">
                  <a:pos x="238" y="221"/>
                </a:cxn>
                <a:cxn ang="0">
                  <a:pos x="296" y="135"/>
                </a:cxn>
                <a:cxn ang="0">
                  <a:pos x="314" y="0"/>
                </a:cxn>
                <a:cxn ang="0">
                  <a:pos x="302" y="0"/>
                </a:cxn>
                <a:cxn ang="0">
                  <a:pos x="296" y="0"/>
                </a:cxn>
                <a:cxn ang="0">
                  <a:pos x="290" y="0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/>
              <a:ahLst/>
              <a:cxnLst>
                <a:cxn ang="0">
                  <a:pos x="257" y="12"/>
                </a:cxn>
                <a:cxn ang="0">
                  <a:pos x="239" y="6"/>
                </a:cxn>
                <a:cxn ang="0">
                  <a:pos x="203" y="6"/>
                </a:cxn>
                <a:cxn ang="0">
                  <a:pos x="203" y="6"/>
                </a:cxn>
                <a:cxn ang="0">
                  <a:pos x="197" y="6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6" y="0"/>
                </a:cxn>
                <a:cxn ang="0">
                  <a:pos x="160" y="0"/>
                </a:cxn>
                <a:cxn ang="0">
                  <a:pos x="144" y="117"/>
                </a:cxn>
                <a:cxn ang="0">
                  <a:pos x="128" y="185"/>
                </a:cxn>
                <a:cxn ang="0">
                  <a:pos x="58" y="299"/>
                </a:cxn>
                <a:cxn ang="0">
                  <a:pos x="54" y="441"/>
                </a:cxn>
                <a:cxn ang="0">
                  <a:pos x="24" y="523"/>
                </a:cxn>
                <a:cxn ang="0">
                  <a:pos x="0" y="623"/>
                </a:cxn>
                <a:cxn ang="0">
                  <a:pos x="78" y="623"/>
                </a:cxn>
                <a:cxn ang="0">
                  <a:pos x="92" y="555"/>
                </a:cxn>
                <a:cxn ang="0">
                  <a:pos x="134" y="447"/>
                </a:cxn>
                <a:cxn ang="0">
                  <a:pos x="158" y="315"/>
                </a:cxn>
                <a:cxn ang="0">
                  <a:pos x="184" y="257"/>
                </a:cxn>
                <a:cxn ang="0">
                  <a:pos x="216" y="211"/>
                </a:cxn>
                <a:cxn ang="0">
                  <a:pos x="222" y="145"/>
                </a:cxn>
                <a:cxn ang="0">
                  <a:pos x="240" y="111"/>
                </a:cxn>
                <a:cxn ang="0">
                  <a:pos x="262" y="79"/>
                </a:cxn>
                <a:cxn ang="0">
                  <a:pos x="275" y="6"/>
                </a:cxn>
                <a:cxn ang="0">
                  <a:pos x="263" y="12"/>
                </a:cxn>
                <a:cxn ang="0">
                  <a:pos x="257" y="12"/>
                </a:cxn>
                <a:cxn ang="0">
                  <a:pos x="257" y="12"/>
                </a:cxn>
                <a:cxn ang="0">
                  <a:pos x="257" y="12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/>
              <a:ahLst/>
              <a:cxnLst>
                <a:cxn ang="0">
                  <a:pos x="171" y="12"/>
                </a:cxn>
                <a:cxn ang="0">
                  <a:pos x="159" y="24"/>
                </a:cxn>
                <a:cxn ang="0">
                  <a:pos x="153" y="36"/>
                </a:cxn>
                <a:cxn ang="0">
                  <a:pos x="128" y="60"/>
                </a:cxn>
                <a:cxn ang="0">
                  <a:pos x="110" y="83"/>
                </a:cxn>
                <a:cxn ang="0">
                  <a:pos x="86" y="119"/>
                </a:cxn>
                <a:cxn ang="0">
                  <a:pos x="68" y="167"/>
                </a:cxn>
                <a:cxn ang="0">
                  <a:pos x="68" y="221"/>
                </a:cxn>
                <a:cxn ang="0">
                  <a:pos x="68" y="227"/>
                </a:cxn>
                <a:cxn ang="0">
                  <a:pos x="68" y="233"/>
                </a:cxn>
                <a:cxn ang="0">
                  <a:pos x="68" y="239"/>
                </a:cxn>
                <a:cxn ang="0">
                  <a:pos x="68" y="245"/>
                </a:cxn>
                <a:cxn ang="0">
                  <a:pos x="68" y="251"/>
                </a:cxn>
                <a:cxn ang="0">
                  <a:pos x="68" y="251"/>
                </a:cxn>
                <a:cxn ang="0">
                  <a:pos x="68" y="257"/>
                </a:cxn>
                <a:cxn ang="0">
                  <a:pos x="68" y="269"/>
                </a:cxn>
                <a:cxn ang="0">
                  <a:pos x="74" y="287"/>
                </a:cxn>
                <a:cxn ang="0">
                  <a:pos x="80" y="305"/>
                </a:cxn>
                <a:cxn ang="0">
                  <a:pos x="86" y="311"/>
                </a:cxn>
                <a:cxn ang="0">
                  <a:pos x="86" y="311"/>
                </a:cxn>
                <a:cxn ang="0">
                  <a:pos x="92" y="317"/>
                </a:cxn>
                <a:cxn ang="0">
                  <a:pos x="92" y="323"/>
                </a:cxn>
                <a:cxn ang="0">
                  <a:pos x="92" y="323"/>
                </a:cxn>
                <a:cxn ang="0">
                  <a:pos x="24" y="437"/>
                </a:cxn>
                <a:cxn ang="0">
                  <a:pos x="18" y="471"/>
                </a:cxn>
                <a:cxn ang="0">
                  <a:pos x="0" y="547"/>
                </a:cxn>
                <a:cxn ang="0">
                  <a:pos x="50" y="611"/>
                </a:cxn>
                <a:cxn ang="0">
                  <a:pos x="114" y="611"/>
                </a:cxn>
                <a:cxn ang="0">
                  <a:pos x="104" y="555"/>
                </a:cxn>
                <a:cxn ang="0">
                  <a:pos x="120" y="515"/>
                </a:cxn>
                <a:cxn ang="0">
                  <a:pos x="150" y="449"/>
                </a:cxn>
                <a:cxn ang="0">
                  <a:pos x="166" y="377"/>
                </a:cxn>
                <a:cxn ang="0">
                  <a:pos x="156" y="295"/>
                </a:cxn>
                <a:cxn ang="0">
                  <a:pos x="170" y="203"/>
                </a:cxn>
                <a:cxn ang="0">
                  <a:pos x="212" y="95"/>
                </a:cxn>
                <a:cxn ang="0">
                  <a:pos x="213" y="0"/>
                </a:cxn>
                <a:cxn ang="0">
                  <a:pos x="207" y="0"/>
                </a:cxn>
                <a:cxn ang="0">
                  <a:pos x="201" y="0"/>
                </a:cxn>
                <a:cxn ang="0">
                  <a:pos x="195" y="0"/>
                </a:cxn>
                <a:cxn ang="0">
                  <a:pos x="189" y="0"/>
                </a:cxn>
                <a:cxn ang="0">
                  <a:pos x="183" y="6"/>
                </a:cxn>
                <a:cxn ang="0">
                  <a:pos x="177" y="6"/>
                </a:cxn>
                <a:cxn ang="0">
                  <a:pos x="171" y="12"/>
                </a:cxn>
                <a:cxn ang="0">
                  <a:pos x="171" y="12"/>
                </a:cxn>
                <a:cxn ang="0">
                  <a:pos x="171" y="12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/>
              <a:ahLst/>
              <a:cxnLst>
                <a:cxn ang="0">
                  <a:pos x="149" y="60"/>
                </a:cxn>
                <a:cxn ang="0">
                  <a:pos x="119" y="30"/>
                </a:cxn>
                <a:cxn ang="0">
                  <a:pos x="89" y="12"/>
                </a:cxn>
                <a:cxn ang="0">
                  <a:pos x="59" y="0"/>
                </a:cxn>
                <a:cxn ang="0">
                  <a:pos x="54" y="70"/>
                </a:cxn>
                <a:cxn ang="0">
                  <a:pos x="46" y="112"/>
                </a:cxn>
                <a:cxn ang="0">
                  <a:pos x="52" y="168"/>
                </a:cxn>
                <a:cxn ang="0">
                  <a:pos x="24" y="194"/>
                </a:cxn>
                <a:cxn ang="0">
                  <a:pos x="16" y="258"/>
                </a:cxn>
                <a:cxn ang="0">
                  <a:pos x="2" y="300"/>
                </a:cxn>
                <a:cxn ang="0">
                  <a:pos x="0" y="352"/>
                </a:cxn>
                <a:cxn ang="0">
                  <a:pos x="47" y="384"/>
                </a:cxn>
                <a:cxn ang="0">
                  <a:pos x="149" y="384"/>
                </a:cxn>
                <a:cxn ang="0">
                  <a:pos x="134" y="350"/>
                </a:cxn>
                <a:cxn ang="0">
                  <a:pos x="104" y="324"/>
                </a:cxn>
                <a:cxn ang="0">
                  <a:pos x="138" y="274"/>
                </a:cxn>
                <a:cxn ang="0">
                  <a:pos x="122" y="220"/>
                </a:cxn>
                <a:cxn ang="0">
                  <a:pos x="132" y="186"/>
                </a:cxn>
                <a:cxn ang="0">
                  <a:pos x="140" y="154"/>
                </a:cxn>
                <a:cxn ang="0">
                  <a:pos x="167" y="90"/>
                </a:cxn>
                <a:cxn ang="0">
                  <a:pos x="149" y="60"/>
                </a:cxn>
                <a:cxn ang="0">
                  <a:pos x="149" y="60"/>
                </a:cxn>
                <a:cxn ang="0">
                  <a:pos x="149" y="60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/>
              <a:ahLst/>
              <a:cxnLst>
                <a:cxn ang="0">
                  <a:pos x="136" y="12"/>
                </a:cxn>
                <a:cxn ang="0">
                  <a:pos x="100" y="0"/>
                </a:cxn>
                <a:cxn ang="0">
                  <a:pos x="78" y="64"/>
                </a:cxn>
                <a:cxn ang="0">
                  <a:pos x="70" y="126"/>
                </a:cxn>
                <a:cxn ang="0">
                  <a:pos x="46" y="184"/>
                </a:cxn>
                <a:cxn ang="0">
                  <a:pos x="58" y="232"/>
                </a:cxn>
                <a:cxn ang="0">
                  <a:pos x="38" y="268"/>
                </a:cxn>
                <a:cxn ang="0">
                  <a:pos x="0" y="300"/>
                </a:cxn>
                <a:cxn ang="0">
                  <a:pos x="160" y="300"/>
                </a:cxn>
                <a:cxn ang="0">
                  <a:pos x="136" y="272"/>
                </a:cxn>
                <a:cxn ang="0">
                  <a:pos x="98" y="234"/>
                </a:cxn>
                <a:cxn ang="0">
                  <a:pos x="130" y="188"/>
                </a:cxn>
                <a:cxn ang="0">
                  <a:pos x="138" y="134"/>
                </a:cxn>
                <a:cxn ang="0">
                  <a:pos x="144" y="94"/>
                </a:cxn>
                <a:cxn ang="0">
                  <a:pos x="164" y="60"/>
                </a:cxn>
                <a:cxn ang="0">
                  <a:pos x="166" y="0"/>
                </a:cxn>
                <a:cxn ang="0">
                  <a:pos x="136" y="12"/>
                </a:cxn>
                <a:cxn ang="0">
                  <a:pos x="136" y="12"/>
                </a:cxn>
                <a:cxn ang="0">
                  <a:pos x="136" y="12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/>
              <a:ahLst/>
              <a:cxnLst>
                <a:cxn ang="0">
                  <a:pos x="201" y="0"/>
                </a:cxn>
                <a:cxn ang="0">
                  <a:pos x="183" y="0"/>
                </a:cxn>
                <a:cxn ang="0">
                  <a:pos x="158" y="50"/>
                </a:cxn>
                <a:cxn ang="0">
                  <a:pos x="148" y="92"/>
                </a:cxn>
                <a:cxn ang="0">
                  <a:pos x="120" y="144"/>
                </a:cxn>
                <a:cxn ang="0">
                  <a:pos x="82" y="182"/>
                </a:cxn>
                <a:cxn ang="0">
                  <a:pos x="60" y="232"/>
                </a:cxn>
                <a:cxn ang="0">
                  <a:pos x="0" y="282"/>
                </a:cxn>
                <a:cxn ang="0">
                  <a:pos x="128" y="282"/>
                </a:cxn>
                <a:cxn ang="0">
                  <a:pos x="154" y="254"/>
                </a:cxn>
                <a:cxn ang="0">
                  <a:pos x="158" y="196"/>
                </a:cxn>
                <a:cxn ang="0">
                  <a:pos x="188" y="148"/>
                </a:cxn>
                <a:cxn ang="0">
                  <a:pos x="196" y="70"/>
                </a:cxn>
                <a:cxn ang="0">
                  <a:pos x="237" y="0"/>
                </a:cxn>
                <a:cxn ang="0">
                  <a:pos x="201" y="0"/>
                </a:cxn>
                <a:cxn ang="0">
                  <a:pos x="201" y="0"/>
                </a:cxn>
                <a:cxn ang="0">
                  <a:pos x="201" y="0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/>
              <a:ahLst/>
              <a:cxnLst>
                <a:cxn ang="0">
                  <a:pos x="167" y="54"/>
                </a:cxn>
                <a:cxn ang="0">
                  <a:pos x="113" y="24"/>
                </a:cxn>
                <a:cxn ang="0">
                  <a:pos x="83" y="0"/>
                </a:cxn>
                <a:cxn ang="0">
                  <a:pos x="80" y="62"/>
                </a:cxn>
                <a:cxn ang="0">
                  <a:pos x="58" y="100"/>
                </a:cxn>
                <a:cxn ang="0">
                  <a:pos x="54" y="160"/>
                </a:cxn>
                <a:cxn ang="0">
                  <a:pos x="36" y="202"/>
                </a:cxn>
                <a:cxn ang="0">
                  <a:pos x="0" y="234"/>
                </a:cxn>
                <a:cxn ang="0">
                  <a:pos x="146" y="234"/>
                </a:cxn>
                <a:cxn ang="0">
                  <a:pos x="170" y="198"/>
                </a:cxn>
                <a:cxn ang="0">
                  <a:pos x="158" y="138"/>
                </a:cxn>
                <a:cxn ang="0">
                  <a:pos x="196" y="100"/>
                </a:cxn>
                <a:cxn ang="0">
                  <a:pos x="191" y="54"/>
                </a:cxn>
                <a:cxn ang="0">
                  <a:pos x="167" y="54"/>
                </a:cxn>
                <a:cxn ang="0">
                  <a:pos x="167" y="54"/>
                </a:cxn>
                <a:cxn ang="0">
                  <a:pos x="167" y="54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/>
              <a:ahLst/>
              <a:cxnLst>
                <a:cxn ang="0">
                  <a:pos x="190" y="0"/>
                </a:cxn>
                <a:cxn ang="0">
                  <a:pos x="166" y="0"/>
                </a:cxn>
                <a:cxn ang="0">
                  <a:pos x="158" y="38"/>
                </a:cxn>
                <a:cxn ang="0">
                  <a:pos x="138" y="120"/>
                </a:cxn>
                <a:cxn ang="0">
                  <a:pos x="94" y="180"/>
                </a:cxn>
                <a:cxn ang="0">
                  <a:pos x="62" y="234"/>
                </a:cxn>
                <a:cxn ang="0">
                  <a:pos x="0" y="252"/>
                </a:cxn>
                <a:cxn ang="0">
                  <a:pos x="128" y="252"/>
                </a:cxn>
                <a:cxn ang="0">
                  <a:pos x="142" y="188"/>
                </a:cxn>
                <a:cxn ang="0">
                  <a:pos x="186" y="90"/>
                </a:cxn>
                <a:cxn ang="0">
                  <a:pos x="190" y="38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/>
              <a:ahLst/>
              <a:cxnLst>
                <a:cxn ang="0">
                  <a:pos x="197" y="0"/>
                </a:cxn>
                <a:cxn ang="0">
                  <a:pos x="191" y="0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1" y="0"/>
                </a:cxn>
                <a:cxn ang="0">
                  <a:pos x="155" y="0"/>
                </a:cxn>
                <a:cxn ang="0">
                  <a:pos x="138" y="6"/>
                </a:cxn>
                <a:cxn ang="0">
                  <a:pos x="132" y="6"/>
                </a:cxn>
                <a:cxn ang="0">
                  <a:pos x="35" y="18"/>
                </a:cxn>
                <a:cxn ang="0">
                  <a:pos x="11" y="30"/>
                </a:cxn>
                <a:cxn ang="0">
                  <a:pos x="23" y="54"/>
                </a:cxn>
                <a:cxn ang="0">
                  <a:pos x="0" y="100"/>
                </a:cxn>
                <a:cxn ang="0">
                  <a:pos x="0" y="132"/>
                </a:cxn>
                <a:cxn ang="0">
                  <a:pos x="162" y="132"/>
                </a:cxn>
                <a:cxn ang="0">
                  <a:pos x="204" y="88"/>
                </a:cxn>
                <a:cxn ang="0">
                  <a:pos x="230" y="46"/>
                </a:cxn>
                <a:cxn ang="0">
                  <a:pos x="214" y="24"/>
                </a:cxn>
                <a:cxn ang="0">
                  <a:pos x="215" y="0"/>
                </a:cxn>
                <a:cxn ang="0">
                  <a:pos x="209" y="0"/>
                </a:cxn>
                <a:cxn ang="0">
                  <a:pos x="203" y="0"/>
                </a:cxn>
                <a:cxn ang="0">
                  <a:pos x="203" y="0"/>
                </a:cxn>
                <a:cxn ang="0">
                  <a:pos x="197" y="0"/>
                </a:cxn>
                <a:cxn ang="0">
                  <a:pos x="197" y="0"/>
                </a:cxn>
                <a:cxn ang="0">
                  <a:pos x="197" y="0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/>
              <a:ahLst/>
              <a:cxnLst>
                <a:cxn ang="0">
                  <a:pos x="71" y="0"/>
                </a:cxn>
                <a:cxn ang="0">
                  <a:pos x="66" y="48"/>
                </a:cxn>
                <a:cxn ang="0">
                  <a:pos x="30" y="72"/>
                </a:cxn>
                <a:cxn ang="0">
                  <a:pos x="0" y="102"/>
                </a:cxn>
                <a:cxn ang="0">
                  <a:pos x="66" y="102"/>
                </a:cxn>
                <a:cxn ang="0">
                  <a:pos x="88" y="56"/>
                </a:cxn>
                <a:cxn ang="0">
                  <a:pos x="89" y="6"/>
                </a:cxn>
                <a:cxn ang="0">
                  <a:pos x="71" y="0"/>
                </a:cxn>
                <a:cxn ang="0">
                  <a:pos x="71" y="0"/>
                </a:cxn>
                <a:cxn ang="0">
                  <a:pos x="71" y="0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/>
              <a:ahLst/>
              <a:cxnLst>
                <a:cxn ang="0">
                  <a:pos x="278" y="24"/>
                </a:cxn>
                <a:cxn ang="0">
                  <a:pos x="272" y="24"/>
                </a:cxn>
                <a:cxn ang="0">
                  <a:pos x="272" y="18"/>
                </a:cxn>
                <a:cxn ang="0">
                  <a:pos x="266" y="18"/>
                </a:cxn>
                <a:cxn ang="0">
                  <a:pos x="254" y="12"/>
                </a:cxn>
                <a:cxn ang="0">
                  <a:pos x="236" y="6"/>
                </a:cxn>
                <a:cxn ang="0">
                  <a:pos x="212" y="0"/>
                </a:cxn>
                <a:cxn ang="0">
                  <a:pos x="206" y="6"/>
                </a:cxn>
                <a:cxn ang="0">
                  <a:pos x="198" y="129"/>
                </a:cxn>
                <a:cxn ang="0">
                  <a:pos x="184" y="209"/>
                </a:cxn>
                <a:cxn ang="0">
                  <a:pos x="182" y="249"/>
                </a:cxn>
                <a:cxn ang="0">
                  <a:pos x="200" y="339"/>
                </a:cxn>
                <a:cxn ang="0">
                  <a:pos x="186" y="481"/>
                </a:cxn>
                <a:cxn ang="0">
                  <a:pos x="176" y="521"/>
                </a:cxn>
                <a:cxn ang="0">
                  <a:pos x="156" y="601"/>
                </a:cxn>
                <a:cxn ang="0">
                  <a:pos x="172" y="681"/>
                </a:cxn>
                <a:cxn ang="0">
                  <a:pos x="138" y="765"/>
                </a:cxn>
                <a:cxn ang="0">
                  <a:pos x="96" y="847"/>
                </a:cxn>
                <a:cxn ang="0">
                  <a:pos x="50" y="899"/>
                </a:cxn>
                <a:cxn ang="0">
                  <a:pos x="0" y="953"/>
                </a:cxn>
                <a:cxn ang="0">
                  <a:pos x="278" y="953"/>
                </a:cxn>
                <a:cxn ang="0">
                  <a:pos x="278" y="24"/>
                </a:cxn>
                <a:cxn ang="0">
                  <a:pos x="278" y="24"/>
                </a:cxn>
                <a:cxn ang="0">
                  <a:pos x="278" y="24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1282" name="Rectangle 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 anchor="b"/>
          <a:lstStyle>
            <a:lvl1pPr>
              <a:defRPr sz="57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1283" name="Rectangle 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7338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0" name="Rectangle 20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1" name="Rectangle 2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Rectangle 2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F1A263-6B62-4B0F-8F87-8048B0B97D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924441-2534-442E-B593-03241E3A38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1D340D-B983-48CD-A594-3CCFAB3811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456861-6B28-4FE9-A890-9A415BD7AC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304799-B057-4961-9700-59EEC1C06A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A2F1A2-58F3-4DD5-B344-7440D133F4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D5C178-4D5E-4CF5-A6D7-3F674366BE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811D47-428A-4779-B1AD-F0D9CF412A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C9B7C2-3289-4B7C-9F47-C2E2B705AC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8F08E7-7297-4389-AF68-83C91ABCF2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75EA1A-48B3-4716-A8C4-0C0B81DE28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FCD36F-C733-4784-93BF-3A295F2173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EEE562-7756-427E-AC85-4CE9E8C379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tint val="63529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1032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>
                <a:gd name="T0" fmla="*/ 2768 w 2780"/>
                <a:gd name="T1" fmla="*/ 18 h 953"/>
                <a:gd name="T2" fmla="*/ 2678 w 2780"/>
                <a:gd name="T3" fmla="*/ 24 h 953"/>
                <a:gd name="T4" fmla="*/ 2613 w 2780"/>
                <a:gd name="T5" fmla="*/ 102 h 953"/>
                <a:gd name="T6" fmla="*/ 2511 w 2780"/>
                <a:gd name="T7" fmla="*/ 156 h 953"/>
                <a:gd name="T8" fmla="*/ 2505 w 2780"/>
                <a:gd name="T9" fmla="*/ 222 h 953"/>
                <a:gd name="T10" fmla="*/ 2487 w 2780"/>
                <a:gd name="T11" fmla="*/ 246 h 953"/>
                <a:gd name="T12" fmla="*/ 2469 w 2780"/>
                <a:gd name="T13" fmla="*/ 252 h 953"/>
                <a:gd name="T14" fmla="*/ 2397 w 2780"/>
                <a:gd name="T15" fmla="*/ 210 h 953"/>
                <a:gd name="T16" fmla="*/ 2260 w 2780"/>
                <a:gd name="T17" fmla="*/ 192 h 953"/>
                <a:gd name="T18" fmla="*/ 2236 w 2780"/>
                <a:gd name="T19" fmla="*/ 186 h 953"/>
                <a:gd name="T20" fmla="*/ 2218 w 2780"/>
                <a:gd name="T21" fmla="*/ 192 h 953"/>
                <a:gd name="T22" fmla="*/ 2146 w 2780"/>
                <a:gd name="T23" fmla="*/ 228 h 953"/>
                <a:gd name="T24" fmla="*/ 2110 w 2780"/>
                <a:gd name="T25" fmla="*/ 240 h 953"/>
                <a:gd name="T26" fmla="*/ 2086 w 2780"/>
                <a:gd name="T27" fmla="*/ 246 h 953"/>
                <a:gd name="T28" fmla="*/ 2074 w 2780"/>
                <a:gd name="T29" fmla="*/ 258 h 953"/>
                <a:gd name="T30" fmla="*/ 2074 w 2780"/>
                <a:gd name="T31" fmla="*/ 276 h 953"/>
                <a:gd name="T32" fmla="*/ 2051 w 2780"/>
                <a:gd name="T33" fmla="*/ 300 h 953"/>
                <a:gd name="T34" fmla="*/ 2033 w 2780"/>
                <a:gd name="T35" fmla="*/ 312 h 953"/>
                <a:gd name="T36" fmla="*/ 2021 w 2780"/>
                <a:gd name="T37" fmla="*/ 324 h 953"/>
                <a:gd name="T38" fmla="*/ 2009 w 2780"/>
                <a:gd name="T39" fmla="*/ 336 h 953"/>
                <a:gd name="T40" fmla="*/ 1979 w 2780"/>
                <a:gd name="T41" fmla="*/ 342 h 953"/>
                <a:gd name="T42" fmla="*/ 1913 w 2780"/>
                <a:gd name="T43" fmla="*/ 336 h 953"/>
                <a:gd name="T44" fmla="*/ 1877 w 2780"/>
                <a:gd name="T45" fmla="*/ 330 h 953"/>
                <a:gd name="T46" fmla="*/ 1865 w 2780"/>
                <a:gd name="T47" fmla="*/ 342 h 953"/>
                <a:gd name="T48" fmla="*/ 1853 w 2780"/>
                <a:gd name="T49" fmla="*/ 354 h 953"/>
                <a:gd name="T50" fmla="*/ 1823 w 2780"/>
                <a:gd name="T51" fmla="*/ 360 h 953"/>
                <a:gd name="T52" fmla="*/ 1764 w 2780"/>
                <a:gd name="T53" fmla="*/ 342 h 953"/>
                <a:gd name="T54" fmla="*/ 1740 w 2780"/>
                <a:gd name="T55" fmla="*/ 342 h 953"/>
                <a:gd name="T56" fmla="*/ 1716 w 2780"/>
                <a:gd name="T57" fmla="*/ 354 h 953"/>
                <a:gd name="T58" fmla="*/ 1656 w 2780"/>
                <a:gd name="T59" fmla="*/ 425 h 953"/>
                <a:gd name="T60" fmla="*/ 1614 w 2780"/>
                <a:gd name="T61" fmla="*/ 569 h 953"/>
                <a:gd name="T62" fmla="*/ 1614 w 2780"/>
                <a:gd name="T63" fmla="*/ 593 h 953"/>
                <a:gd name="T64" fmla="*/ 1620 w 2780"/>
                <a:gd name="T65" fmla="*/ 641 h 953"/>
                <a:gd name="T66" fmla="*/ 1638 w 2780"/>
                <a:gd name="T67" fmla="*/ 659 h 953"/>
                <a:gd name="T68" fmla="*/ 1632 w 2780"/>
                <a:gd name="T69" fmla="*/ 671 h 953"/>
                <a:gd name="T70" fmla="*/ 1620 w 2780"/>
                <a:gd name="T71" fmla="*/ 683 h 953"/>
                <a:gd name="T72" fmla="*/ 1542 w 2780"/>
                <a:gd name="T73" fmla="*/ 689 h 953"/>
                <a:gd name="T74" fmla="*/ 1465 w 2780"/>
                <a:gd name="T75" fmla="*/ 629 h 953"/>
                <a:gd name="T76" fmla="*/ 1333 w 2780"/>
                <a:gd name="T77" fmla="*/ 587 h 953"/>
                <a:gd name="T78" fmla="*/ 1184 w 2780"/>
                <a:gd name="T79" fmla="*/ 671 h 953"/>
                <a:gd name="T80" fmla="*/ 1016 w 2780"/>
                <a:gd name="T81" fmla="*/ 731 h 953"/>
                <a:gd name="T82" fmla="*/ 813 w 2780"/>
                <a:gd name="T83" fmla="*/ 743 h 953"/>
                <a:gd name="T84" fmla="*/ 628 w 2780"/>
                <a:gd name="T85" fmla="*/ 701 h 953"/>
                <a:gd name="T86" fmla="*/ 568 w 2780"/>
                <a:gd name="T87" fmla="*/ 695 h 953"/>
                <a:gd name="T88" fmla="*/ 556 w 2780"/>
                <a:gd name="T89" fmla="*/ 701 h 953"/>
                <a:gd name="T90" fmla="*/ 520 w 2780"/>
                <a:gd name="T91" fmla="*/ 731 h 953"/>
                <a:gd name="T92" fmla="*/ 436 w 2780"/>
                <a:gd name="T93" fmla="*/ 809 h 953"/>
                <a:gd name="T94" fmla="*/ 406 w 2780"/>
                <a:gd name="T95" fmla="*/ 821 h 953"/>
                <a:gd name="T96" fmla="*/ 382 w 2780"/>
                <a:gd name="T97" fmla="*/ 821 h 953"/>
                <a:gd name="T98" fmla="*/ 335 w 2780"/>
                <a:gd name="T99" fmla="*/ 827 h 953"/>
                <a:gd name="T100" fmla="*/ 209 w 2780"/>
                <a:gd name="T101" fmla="*/ 851 h 953"/>
                <a:gd name="T102" fmla="*/ 173 w 2780"/>
                <a:gd name="T103" fmla="*/ 857 h 953"/>
                <a:gd name="T104" fmla="*/ 125 w 2780"/>
                <a:gd name="T105" fmla="*/ 851 h 953"/>
                <a:gd name="T106" fmla="*/ 107 w 2780"/>
                <a:gd name="T107" fmla="*/ 857 h 953"/>
                <a:gd name="T108" fmla="*/ 101 w 2780"/>
                <a:gd name="T109" fmla="*/ 875 h 953"/>
                <a:gd name="T110" fmla="*/ 83 w 2780"/>
                <a:gd name="T111" fmla="*/ 887 h 953"/>
                <a:gd name="T112" fmla="*/ 48 w 2780"/>
                <a:gd name="T113" fmla="*/ 899 h 953"/>
                <a:gd name="T114" fmla="*/ 2780 w 2780"/>
                <a:gd name="T115" fmla="*/ 24 h 953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44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12" y="18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245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6" y="1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2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246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/>
              <a:ahLst/>
              <a:cxnLst>
                <a:cxn ang="0">
                  <a:pos x="280" y="42"/>
                </a:cxn>
                <a:cxn ang="0">
                  <a:pos x="274" y="42"/>
                </a:cxn>
                <a:cxn ang="0">
                  <a:pos x="268" y="42"/>
                </a:cxn>
                <a:cxn ang="0">
                  <a:pos x="256" y="42"/>
                </a:cxn>
                <a:cxn ang="0">
                  <a:pos x="238" y="48"/>
                </a:cxn>
                <a:cxn ang="0">
                  <a:pos x="214" y="12"/>
                </a:cxn>
                <a:cxn ang="0">
                  <a:pos x="196" y="0"/>
                </a:cxn>
                <a:cxn ang="0">
                  <a:pos x="196" y="0"/>
                </a:cxn>
                <a:cxn ang="0">
                  <a:pos x="164" y="167"/>
                </a:cxn>
                <a:cxn ang="0">
                  <a:pos x="144" y="217"/>
                </a:cxn>
                <a:cxn ang="0">
                  <a:pos x="110" y="281"/>
                </a:cxn>
                <a:cxn ang="0">
                  <a:pos x="96" y="327"/>
                </a:cxn>
                <a:cxn ang="0">
                  <a:pos x="124" y="405"/>
                </a:cxn>
                <a:cxn ang="0">
                  <a:pos x="100" y="463"/>
                </a:cxn>
                <a:cxn ang="0">
                  <a:pos x="68" y="503"/>
                </a:cxn>
                <a:cxn ang="0">
                  <a:pos x="30" y="539"/>
                </a:cxn>
                <a:cxn ang="0">
                  <a:pos x="24" y="613"/>
                </a:cxn>
                <a:cxn ang="0">
                  <a:pos x="0" y="741"/>
                </a:cxn>
                <a:cxn ang="0">
                  <a:pos x="202" y="741"/>
                </a:cxn>
                <a:cxn ang="0">
                  <a:pos x="180" y="639"/>
                </a:cxn>
                <a:cxn ang="0">
                  <a:pos x="192" y="589"/>
                </a:cxn>
                <a:cxn ang="0">
                  <a:pos x="178" y="539"/>
                </a:cxn>
                <a:cxn ang="0">
                  <a:pos x="190" y="499"/>
                </a:cxn>
                <a:cxn ang="0">
                  <a:pos x="184" y="465"/>
                </a:cxn>
                <a:cxn ang="0">
                  <a:pos x="192" y="391"/>
                </a:cxn>
                <a:cxn ang="0">
                  <a:pos x="216" y="313"/>
                </a:cxn>
                <a:cxn ang="0">
                  <a:pos x="238" y="249"/>
                </a:cxn>
                <a:cxn ang="0">
                  <a:pos x="268" y="185"/>
                </a:cxn>
                <a:cxn ang="0">
                  <a:pos x="284" y="159"/>
                </a:cxn>
                <a:cxn ang="0">
                  <a:pos x="304" y="12"/>
                </a:cxn>
                <a:cxn ang="0">
                  <a:pos x="298" y="24"/>
                </a:cxn>
                <a:cxn ang="0">
                  <a:pos x="292" y="30"/>
                </a:cxn>
                <a:cxn ang="0">
                  <a:pos x="292" y="36"/>
                </a:cxn>
                <a:cxn ang="0">
                  <a:pos x="286" y="36"/>
                </a:cxn>
                <a:cxn ang="0">
                  <a:pos x="286" y="42"/>
                </a:cxn>
                <a:cxn ang="0">
                  <a:pos x="280" y="42"/>
                </a:cxn>
                <a:cxn ang="0">
                  <a:pos x="280" y="42"/>
                </a:cxn>
                <a:cxn ang="0">
                  <a:pos x="280" y="42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247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/>
              <a:ahLst/>
              <a:cxnLst>
                <a:cxn ang="0">
                  <a:pos x="284" y="6"/>
                </a:cxn>
                <a:cxn ang="0">
                  <a:pos x="278" y="6"/>
                </a:cxn>
                <a:cxn ang="0">
                  <a:pos x="272" y="12"/>
                </a:cxn>
                <a:cxn ang="0">
                  <a:pos x="254" y="18"/>
                </a:cxn>
                <a:cxn ang="0">
                  <a:pos x="230" y="24"/>
                </a:cxn>
                <a:cxn ang="0">
                  <a:pos x="206" y="42"/>
                </a:cxn>
                <a:cxn ang="0">
                  <a:pos x="188" y="48"/>
                </a:cxn>
                <a:cxn ang="0">
                  <a:pos x="176" y="54"/>
                </a:cxn>
                <a:cxn ang="0">
                  <a:pos x="170" y="54"/>
                </a:cxn>
                <a:cxn ang="0">
                  <a:pos x="150" y="169"/>
                </a:cxn>
                <a:cxn ang="0">
                  <a:pos x="110" y="225"/>
                </a:cxn>
                <a:cxn ang="0">
                  <a:pos x="54" y="383"/>
                </a:cxn>
                <a:cxn ang="0">
                  <a:pos x="82" y="555"/>
                </a:cxn>
                <a:cxn ang="0">
                  <a:pos x="40" y="679"/>
                </a:cxn>
                <a:cxn ang="0">
                  <a:pos x="0" y="767"/>
                </a:cxn>
                <a:cxn ang="0">
                  <a:pos x="108" y="767"/>
                </a:cxn>
                <a:cxn ang="0">
                  <a:pos x="120" y="611"/>
                </a:cxn>
                <a:cxn ang="0">
                  <a:pos x="148" y="499"/>
                </a:cxn>
                <a:cxn ang="0">
                  <a:pos x="160" y="367"/>
                </a:cxn>
                <a:cxn ang="0">
                  <a:pos x="218" y="327"/>
                </a:cxn>
                <a:cxn ang="0">
                  <a:pos x="238" y="221"/>
                </a:cxn>
                <a:cxn ang="0">
                  <a:pos x="296" y="135"/>
                </a:cxn>
                <a:cxn ang="0">
                  <a:pos x="314" y="0"/>
                </a:cxn>
                <a:cxn ang="0">
                  <a:pos x="302" y="0"/>
                </a:cxn>
                <a:cxn ang="0">
                  <a:pos x="296" y="0"/>
                </a:cxn>
                <a:cxn ang="0">
                  <a:pos x="290" y="0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248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/>
              <a:ahLst/>
              <a:cxnLst>
                <a:cxn ang="0">
                  <a:pos x="257" y="12"/>
                </a:cxn>
                <a:cxn ang="0">
                  <a:pos x="239" y="6"/>
                </a:cxn>
                <a:cxn ang="0">
                  <a:pos x="203" y="6"/>
                </a:cxn>
                <a:cxn ang="0">
                  <a:pos x="203" y="6"/>
                </a:cxn>
                <a:cxn ang="0">
                  <a:pos x="197" y="6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6" y="0"/>
                </a:cxn>
                <a:cxn ang="0">
                  <a:pos x="160" y="0"/>
                </a:cxn>
                <a:cxn ang="0">
                  <a:pos x="144" y="117"/>
                </a:cxn>
                <a:cxn ang="0">
                  <a:pos x="128" y="185"/>
                </a:cxn>
                <a:cxn ang="0">
                  <a:pos x="58" y="299"/>
                </a:cxn>
                <a:cxn ang="0">
                  <a:pos x="54" y="441"/>
                </a:cxn>
                <a:cxn ang="0">
                  <a:pos x="24" y="523"/>
                </a:cxn>
                <a:cxn ang="0">
                  <a:pos x="0" y="623"/>
                </a:cxn>
                <a:cxn ang="0">
                  <a:pos x="78" y="623"/>
                </a:cxn>
                <a:cxn ang="0">
                  <a:pos x="92" y="555"/>
                </a:cxn>
                <a:cxn ang="0">
                  <a:pos x="134" y="447"/>
                </a:cxn>
                <a:cxn ang="0">
                  <a:pos x="158" y="315"/>
                </a:cxn>
                <a:cxn ang="0">
                  <a:pos x="184" y="257"/>
                </a:cxn>
                <a:cxn ang="0">
                  <a:pos x="216" y="211"/>
                </a:cxn>
                <a:cxn ang="0">
                  <a:pos x="222" y="145"/>
                </a:cxn>
                <a:cxn ang="0">
                  <a:pos x="240" y="111"/>
                </a:cxn>
                <a:cxn ang="0">
                  <a:pos x="262" y="79"/>
                </a:cxn>
                <a:cxn ang="0">
                  <a:pos x="275" y="6"/>
                </a:cxn>
                <a:cxn ang="0">
                  <a:pos x="263" y="12"/>
                </a:cxn>
                <a:cxn ang="0">
                  <a:pos x="257" y="12"/>
                </a:cxn>
                <a:cxn ang="0">
                  <a:pos x="257" y="12"/>
                </a:cxn>
                <a:cxn ang="0">
                  <a:pos x="257" y="12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249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/>
              <a:ahLst/>
              <a:cxnLst>
                <a:cxn ang="0">
                  <a:pos x="171" y="12"/>
                </a:cxn>
                <a:cxn ang="0">
                  <a:pos x="159" y="24"/>
                </a:cxn>
                <a:cxn ang="0">
                  <a:pos x="153" y="36"/>
                </a:cxn>
                <a:cxn ang="0">
                  <a:pos x="128" y="60"/>
                </a:cxn>
                <a:cxn ang="0">
                  <a:pos x="110" y="83"/>
                </a:cxn>
                <a:cxn ang="0">
                  <a:pos x="86" y="119"/>
                </a:cxn>
                <a:cxn ang="0">
                  <a:pos x="68" y="167"/>
                </a:cxn>
                <a:cxn ang="0">
                  <a:pos x="68" y="221"/>
                </a:cxn>
                <a:cxn ang="0">
                  <a:pos x="68" y="227"/>
                </a:cxn>
                <a:cxn ang="0">
                  <a:pos x="68" y="233"/>
                </a:cxn>
                <a:cxn ang="0">
                  <a:pos x="68" y="239"/>
                </a:cxn>
                <a:cxn ang="0">
                  <a:pos x="68" y="245"/>
                </a:cxn>
                <a:cxn ang="0">
                  <a:pos x="68" y="251"/>
                </a:cxn>
                <a:cxn ang="0">
                  <a:pos x="68" y="251"/>
                </a:cxn>
                <a:cxn ang="0">
                  <a:pos x="68" y="257"/>
                </a:cxn>
                <a:cxn ang="0">
                  <a:pos x="68" y="269"/>
                </a:cxn>
                <a:cxn ang="0">
                  <a:pos x="74" y="287"/>
                </a:cxn>
                <a:cxn ang="0">
                  <a:pos x="80" y="305"/>
                </a:cxn>
                <a:cxn ang="0">
                  <a:pos x="86" y="311"/>
                </a:cxn>
                <a:cxn ang="0">
                  <a:pos x="86" y="311"/>
                </a:cxn>
                <a:cxn ang="0">
                  <a:pos x="92" y="317"/>
                </a:cxn>
                <a:cxn ang="0">
                  <a:pos x="92" y="323"/>
                </a:cxn>
                <a:cxn ang="0">
                  <a:pos x="92" y="323"/>
                </a:cxn>
                <a:cxn ang="0">
                  <a:pos x="24" y="437"/>
                </a:cxn>
                <a:cxn ang="0">
                  <a:pos x="18" y="471"/>
                </a:cxn>
                <a:cxn ang="0">
                  <a:pos x="0" y="547"/>
                </a:cxn>
                <a:cxn ang="0">
                  <a:pos x="50" y="611"/>
                </a:cxn>
                <a:cxn ang="0">
                  <a:pos x="114" y="611"/>
                </a:cxn>
                <a:cxn ang="0">
                  <a:pos x="104" y="555"/>
                </a:cxn>
                <a:cxn ang="0">
                  <a:pos x="120" y="515"/>
                </a:cxn>
                <a:cxn ang="0">
                  <a:pos x="150" y="449"/>
                </a:cxn>
                <a:cxn ang="0">
                  <a:pos x="166" y="377"/>
                </a:cxn>
                <a:cxn ang="0">
                  <a:pos x="156" y="295"/>
                </a:cxn>
                <a:cxn ang="0">
                  <a:pos x="170" y="203"/>
                </a:cxn>
                <a:cxn ang="0">
                  <a:pos x="212" y="95"/>
                </a:cxn>
                <a:cxn ang="0">
                  <a:pos x="213" y="0"/>
                </a:cxn>
                <a:cxn ang="0">
                  <a:pos x="207" y="0"/>
                </a:cxn>
                <a:cxn ang="0">
                  <a:pos x="201" y="0"/>
                </a:cxn>
                <a:cxn ang="0">
                  <a:pos x="195" y="0"/>
                </a:cxn>
                <a:cxn ang="0">
                  <a:pos x="189" y="0"/>
                </a:cxn>
                <a:cxn ang="0">
                  <a:pos x="183" y="6"/>
                </a:cxn>
                <a:cxn ang="0">
                  <a:pos x="177" y="6"/>
                </a:cxn>
                <a:cxn ang="0">
                  <a:pos x="171" y="12"/>
                </a:cxn>
                <a:cxn ang="0">
                  <a:pos x="171" y="12"/>
                </a:cxn>
                <a:cxn ang="0">
                  <a:pos x="171" y="12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250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/>
              <a:ahLst/>
              <a:cxnLst>
                <a:cxn ang="0">
                  <a:pos x="149" y="60"/>
                </a:cxn>
                <a:cxn ang="0">
                  <a:pos x="119" y="30"/>
                </a:cxn>
                <a:cxn ang="0">
                  <a:pos x="89" y="12"/>
                </a:cxn>
                <a:cxn ang="0">
                  <a:pos x="59" y="0"/>
                </a:cxn>
                <a:cxn ang="0">
                  <a:pos x="54" y="70"/>
                </a:cxn>
                <a:cxn ang="0">
                  <a:pos x="46" y="112"/>
                </a:cxn>
                <a:cxn ang="0">
                  <a:pos x="52" y="168"/>
                </a:cxn>
                <a:cxn ang="0">
                  <a:pos x="24" y="194"/>
                </a:cxn>
                <a:cxn ang="0">
                  <a:pos x="16" y="258"/>
                </a:cxn>
                <a:cxn ang="0">
                  <a:pos x="2" y="300"/>
                </a:cxn>
                <a:cxn ang="0">
                  <a:pos x="0" y="352"/>
                </a:cxn>
                <a:cxn ang="0">
                  <a:pos x="47" y="384"/>
                </a:cxn>
                <a:cxn ang="0">
                  <a:pos x="149" y="384"/>
                </a:cxn>
                <a:cxn ang="0">
                  <a:pos x="134" y="350"/>
                </a:cxn>
                <a:cxn ang="0">
                  <a:pos x="104" y="324"/>
                </a:cxn>
                <a:cxn ang="0">
                  <a:pos x="138" y="274"/>
                </a:cxn>
                <a:cxn ang="0">
                  <a:pos x="122" y="220"/>
                </a:cxn>
                <a:cxn ang="0">
                  <a:pos x="132" y="186"/>
                </a:cxn>
                <a:cxn ang="0">
                  <a:pos x="140" y="154"/>
                </a:cxn>
                <a:cxn ang="0">
                  <a:pos x="167" y="90"/>
                </a:cxn>
                <a:cxn ang="0">
                  <a:pos x="149" y="60"/>
                </a:cxn>
                <a:cxn ang="0">
                  <a:pos x="149" y="60"/>
                </a:cxn>
                <a:cxn ang="0">
                  <a:pos x="149" y="60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251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/>
              <a:ahLst/>
              <a:cxnLst>
                <a:cxn ang="0">
                  <a:pos x="136" y="12"/>
                </a:cxn>
                <a:cxn ang="0">
                  <a:pos x="100" y="0"/>
                </a:cxn>
                <a:cxn ang="0">
                  <a:pos x="78" y="64"/>
                </a:cxn>
                <a:cxn ang="0">
                  <a:pos x="70" y="126"/>
                </a:cxn>
                <a:cxn ang="0">
                  <a:pos x="46" y="184"/>
                </a:cxn>
                <a:cxn ang="0">
                  <a:pos x="58" y="232"/>
                </a:cxn>
                <a:cxn ang="0">
                  <a:pos x="38" y="268"/>
                </a:cxn>
                <a:cxn ang="0">
                  <a:pos x="0" y="300"/>
                </a:cxn>
                <a:cxn ang="0">
                  <a:pos x="160" y="300"/>
                </a:cxn>
                <a:cxn ang="0">
                  <a:pos x="136" y="272"/>
                </a:cxn>
                <a:cxn ang="0">
                  <a:pos x="98" y="234"/>
                </a:cxn>
                <a:cxn ang="0">
                  <a:pos x="130" y="188"/>
                </a:cxn>
                <a:cxn ang="0">
                  <a:pos x="138" y="134"/>
                </a:cxn>
                <a:cxn ang="0">
                  <a:pos x="144" y="94"/>
                </a:cxn>
                <a:cxn ang="0">
                  <a:pos x="164" y="60"/>
                </a:cxn>
                <a:cxn ang="0">
                  <a:pos x="166" y="0"/>
                </a:cxn>
                <a:cxn ang="0">
                  <a:pos x="136" y="12"/>
                </a:cxn>
                <a:cxn ang="0">
                  <a:pos x="136" y="12"/>
                </a:cxn>
                <a:cxn ang="0">
                  <a:pos x="136" y="12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252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/>
              <a:ahLst/>
              <a:cxnLst>
                <a:cxn ang="0">
                  <a:pos x="201" y="0"/>
                </a:cxn>
                <a:cxn ang="0">
                  <a:pos x="183" y="0"/>
                </a:cxn>
                <a:cxn ang="0">
                  <a:pos x="158" y="50"/>
                </a:cxn>
                <a:cxn ang="0">
                  <a:pos x="148" y="92"/>
                </a:cxn>
                <a:cxn ang="0">
                  <a:pos x="120" y="144"/>
                </a:cxn>
                <a:cxn ang="0">
                  <a:pos x="82" y="182"/>
                </a:cxn>
                <a:cxn ang="0">
                  <a:pos x="60" y="232"/>
                </a:cxn>
                <a:cxn ang="0">
                  <a:pos x="0" y="282"/>
                </a:cxn>
                <a:cxn ang="0">
                  <a:pos x="128" y="282"/>
                </a:cxn>
                <a:cxn ang="0">
                  <a:pos x="154" y="254"/>
                </a:cxn>
                <a:cxn ang="0">
                  <a:pos x="158" y="196"/>
                </a:cxn>
                <a:cxn ang="0">
                  <a:pos x="188" y="148"/>
                </a:cxn>
                <a:cxn ang="0">
                  <a:pos x="196" y="70"/>
                </a:cxn>
                <a:cxn ang="0">
                  <a:pos x="237" y="0"/>
                </a:cxn>
                <a:cxn ang="0">
                  <a:pos x="201" y="0"/>
                </a:cxn>
                <a:cxn ang="0">
                  <a:pos x="201" y="0"/>
                </a:cxn>
                <a:cxn ang="0">
                  <a:pos x="201" y="0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253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/>
              <a:ahLst/>
              <a:cxnLst>
                <a:cxn ang="0">
                  <a:pos x="167" y="54"/>
                </a:cxn>
                <a:cxn ang="0">
                  <a:pos x="113" y="24"/>
                </a:cxn>
                <a:cxn ang="0">
                  <a:pos x="83" y="0"/>
                </a:cxn>
                <a:cxn ang="0">
                  <a:pos x="80" y="62"/>
                </a:cxn>
                <a:cxn ang="0">
                  <a:pos x="58" y="100"/>
                </a:cxn>
                <a:cxn ang="0">
                  <a:pos x="54" y="160"/>
                </a:cxn>
                <a:cxn ang="0">
                  <a:pos x="36" y="202"/>
                </a:cxn>
                <a:cxn ang="0">
                  <a:pos x="0" y="234"/>
                </a:cxn>
                <a:cxn ang="0">
                  <a:pos x="146" y="234"/>
                </a:cxn>
                <a:cxn ang="0">
                  <a:pos x="170" y="198"/>
                </a:cxn>
                <a:cxn ang="0">
                  <a:pos x="158" y="138"/>
                </a:cxn>
                <a:cxn ang="0">
                  <a:pos x="196" y="100"/>
                </a:cxn>
                <a:cxn ang="0">
                  <a:pos x="191" y="54"/>
                </a:cxn>
                <a:cxn ang="0">
                  <a:pos x="167" y="54"/>
                </a:cxn>
                <a:cxn ang="0">
                  <a:pos x="167" y="54"/>
                </a:cxn>
                <a:cxn ang="0">
                  <a:pos x="167" y="54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254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/>
              <a:ahLst/>
              <a:cxnLst>
                <a:cxn ang="0">
                  <a:pos x="190" y="0"/>
                </a:cxn>
                <a:cxn ang="0">
                  <a:pos x="166" y="0"/>
                </a:cxn>
                <a:cxn ang="0">
                  <a:pos x="158" y="38"/>
                </a:cxn>
                <a:cxn ang="0">
                  <a:pos x="138" y="120"/>
                </a:cxn>
                <a:cxn ang="0">
                  <a:pos x="94" y="180"/>
                </a:cxn>
                <a:cxn ang="0">
                  <a:pos x="62" y="234"/>
                </a:cxn>
                <a:cxn ang="0">
                  <a:pos x="0" y="252"/>
                </a:cxn>
                <a:cxn ang="0">
                  <a:pos x="128" y="252"/>
                </a:cxn>
                <a:cxn ang="0">
                  <a:pos x="142" y="188"/>
                </a:cxn>
                <a:cxn ang="0">
                  <a:pos x="186" y="90"/>
                </a:cxn>
                <a:cxn ang="0">
                  <a:pos x="190" y="38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255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/>
              <a:ahLst/>
              <a:cxnLst>
                <a:cxn ang="0">
                  <a:pos x="197" y="0"/>
                </a:cxn>
                <a:cxn ang="0">
                  <a:pos x="191" y="0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1" y="0"/>
                </a:cxn>
                <a:cxn ang="0">
                  <a:pos x="155" y="0"/>
                </a:cxn>
                <a:cxn ang="0">
                  <a:pos x="138" y="6"/>
                </a:cxn>
                <a:cxn ang="0">
                  <a:pos x="132" y="6"/>
                </a:cxn>
                <a:cxn ang="0">
                  <a:pos x="35" y="18"/>
                </a:cxn>
                <a:cxn ang="0">
                  <a:pos x="11" y="30"/>
                </a:cxn>
                <a:cxn ang="0">
                  <a:pos x="23" y="54"/>
                </a:cxn>
                <a:cxn ang="0">
                  <a:pos x="0" y="100"/>
                </a:cxn>
                <a:cxn ang="0">
                  <a:pos x="0" y="132"/>
                </a:cxn>
                <a:cxn ang="0">
                  <a:pos x="162" y="132"/>
                </a:cxn>
                <a:cxn ang="0">
                  <a:pos x="204" y="88"/>
                </a:cxn>
                <a:cxn ang="0">
                  <a:pos x="230" y="46"/>
                </a:cxn>
                <a:cxn ang="0">
                  <a:pos x="214" y="24"/>
                </a:cxn>
                <a:cxn ang="0">
                  <a:pos x="215" y="0"/>
                </a:cxn>
                <a:cxn ang="0">
                  <a:pos x="209" y="0"/>
                </a:cxn>
                <a:cxn ang="0">
                  <a:pos x="203" y="0"/>
                </a:cxn>
                <a:cxn ang="0">
                  <a:pos x="203" y="0"/>
                </a:cxn>
                <a:cxn ang="0">
                  <a:pos x="197" y="0"/>
                </a:cxn>
                <a:cxn ang="0">
                  <a:pos x="197" y="0"/>
                </a:cxn>
                <a:cxn ang="0">
                  <a:pos x="197" y="0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256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/>
              <a:ahLst/>
              <a:cxnLst>
                <a:cxn ang="0">
                  <a:pos x="71" y="0"/>
                </a:cxn>
                <a:cxn ang="0">
                  <a:pos x="66" y="48"/>
                </a:cxn>
                <a:cxn ang="0">
                  <a:pos x="30" y="72"/>
                </a:cxn>
                <a:cxn ang="0">
                  <a:pos x="0" y="102"/>
                </a:cxn>
                <a:cxn ang="0">
                  <a:pos x="66" y="102"/>
                </a:cxn>
                <a:cxn ang="0">
                  <a:pos x="88" y="56"/>
                </a:cxn>
                <a:cxn ang="0">
                  <a:pos x="89" y="6"/>
                </a:cxn>
                <a:cxn ang="0">
                  <a:pos x="71" y="0"/>
                </a:cxn>
                <a:cxn ang="0">
                  <a:pos x="71" y="0"/>
                </a:cxn>
                <a:cxn ang="0">
                  <a:pos x="71" y="0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257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/>
              <a:ahLst/>
              <a:cxnLst>
                <a:cxn ang="0">
                  <a:pos x="278" y="24"/>
                </a:cxn>
                <a:cxn ang="0">
                  <a:pos x="272" y="24"/>
                </a:cxn>
                <a:cxn ang="0">
                  <a:pos x="272" y="18"/>
                </a:cxn>
                <a:cxn ang="0">
                  <a:pos x="266" y="18"/>
                </a:cxn>
                <a:cxn ang="0">
                  <a:pos x="254" y="12"/>
                </a:cxn>
                <a:cxn ang="0">
                  <a:pos x="236" y="6"/>
                </a:cxn>
                <a:cxn ang="0">
                  <a:pos x="212" y="0"/>
                </a:cxn>
                <a:cxn ang="0">
                  <a:pos x="206" y="6"/>
                </a:cxn>
                <a:cxn ang="0">
                  <a:pos x="198" y="129"/>
                </a:cxn>
                <a:cxn ang="0">
                  <a:pos x="184" y="209"/>
                </a:cxn>
                <a:cxn ang="0">
                  <a:pos x="182" y="249"/>
                </a:cxn>
                <a:cxn ang="0">
                  <a:pos x="200" y="339"/>
                </a:cxn>
                <a:cxn ang="0">
                  <a:pos x="186" y="481"/>
                </a:cxn>
                <a:cxn ang="0">
                  <a:pos x="176" y="521"/>
                </a:cxn>
                <a:cxn ang="0">
                  <a:pos x="156" y="601"/>
                </a:cxn>
                <a:cxn ang="0">
                  <a:pos x="172" y="681"/>
                </a:cxn>
                <a:cxn ang="0">
                  <a:pos x="138" y="765"/>
                </a:cxn>
                <a:cxn ang="0">
                  <a:pos x="96" y="847"/>
                </a:cxn>
                <a:cxn ang="0">
                  <a:pos x="50" y="899"/>
                </a:cxn>
                <a:cxn ang="0">
                  <a:pos x="0" y="953"/>
                </a:cxn>
                <a:cxn ang="0">
                  <a:pos x="278" y="953"/>
                </a:cxn>
                <a:cxn ang="0">
                  <a:pos x="278" y="24"/>
                </a:cxn>
                <a:cxn ang="0">
                  <a:pos x="278" y="24"/>
                </a:cxn>
                <a:cxn ang="0">
                  <a:pos x="278" y="24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0258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59" name="Rectangle 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60" name="Rectangle 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61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933741D4-7E88-47F5-9ABD-DC37B5A468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262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96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94" r:id="rId12"/>
    <p:sldLayoutId id="2147483695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u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u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71472" y="714356"/>
            <a:ext cx="7772400" cy="2786081"/>
          </a:xfrm>
        </p:spPr>
        <p:txBody>
          <a:bodyPr/>
          <a:lstStyle/>
          <a:p>
            <a:pPr eaLnBrk="1" hangingPunct="1">
              <a:defRPr/>
            </a:pPr>
            <a:r>
              <a:rPr lang="ru-RU" sz="5100" dirty="0" smtClean="0"/>
              <a:t>Воздействие человека на биосферу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5572140"/>
            <a:ext cx="6400800" cy="449248"/>
          </a:xfrm>
        </p:spPr>
        <p:txBody>
          <a:bodyPr/>
          <a:lstStyle/>
          <a:p>
            <a:pPr marL="685800" indent="-685800" algn="r" eaLnBrk="1" hangingPunct="1">
              <a:lnSpc>
                <a:spcPct val="80000"/>
              </a:lnSpc>
              <a:defRPr/>
            </a:pPr>
            <a:r>
              <a:rPr lang="ru-RU" sz="1800" dirty="0" smtClean="0"/>
              <a:t>Выполнила: </a:t>
            </a:r>
            <a:r>
              <a:rPr lang="ru-RU" sz="1800" dirty="0" err="1" smtClean="0"/>
              <a:t>Толгурова</a:t>
            </a:r>
            <a:r>
              <a:rPr lang="ru-RU" sz="1800" dirty="0" smtClean="0"/>
              <a:t> </a:t>
            </a:r>
            <a:r>
              <a:rPr lang="ru-RU" sz="1800" dirty="0" err="1" smtClean="0"/>
              <a:t>Назиля</a:t>
            </a:r>
            <a:endParaRPr lang="ru-RU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u="sng" smtClean="0"/>
              <a:t>Биологическое загрязнение</a:t>
            </a:r>
            <a:r>
              <a:rPr lang="ru-RU" smtClean="0"/>
              <a:t> 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400" smtClean="0"/>
              <a:t>это случайное или связанное с деятельностью человека проникновение в эксплуатируемые экосистемы и технологические устройства чуждых им растений, животных и микроорганизмов (бактериологическое).</a:t>
            </a:r>
          </a:p>
        </p:txBody>
      </p:sp>
      <p:pic>
        <p:nvPicPr>
          <p:cNvPr id="15364" name="Picture 4" descr="1026bacteria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003800" y="1773238"/>
            <a:ext cx="3887788" cy="2471737"/>
          </a:xfrm>
          <a:noFill/>
        </p:spPr>
      </p:pic>
      <p:pic>
        <p:nvPicPr>
          <p:cNvPr id="15365" name="Picture 6" descr="бактерия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003800" y="4221163"/>
            <a:ext cx="3384550" cy="2376487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b="1" smtClean="0"/>
              <a:t>Основные загрязнители атмосферы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400" smtClean="0"/>
              <a:t>Механические загрязнения – пыль, фосфаты, свинец, ртуть. Они образуются при сжигании органического топлива и в процессе производства строительных материалов.</a:t>
            </a:r>
          </a:p>
        </p:txBody>
      </p:sp>
      <p:pic>
        <p:nvPicPr>
          <p:cNvPr id="17412" name="Picture 4" descr="пыль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43438" y="1412875"/>
            <a:ext cx="4038600" cy="2159000"/>
          </a:xfrm>
          <a:noFill/>
        </p:spPr>
      </p:pic>
      <p:pic>
        <p:nvPicPr>
          <p:cNvPr id="17413" name="Picture 6" descr="свинец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067175" y="3068638"/>
            <a:ext cx="2879725" cy="2379662"/>
          </a:xfrm>
          <a:noFill/>
        </p:spPr>
      </p:pic>
      <p:pic>
        <p:nvPicPr>
          <p:cNvPr id="17414" name="Picture 8" descr="RTUTQ-1e_vie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7400" y="4400550"/>
            <a:ext cx="3276600" cy="245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Биологические загрязнения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800" smtClean="0"/>
              <a:t>В основном, являются следствием размножения микроорганизмов и антропогенной деятельности (теплоэнергетика, промышленность, транспорт, действия вооруженных сил). Производство строительных материалов дает до 10% всех загрязнений. Большое количество загрязнений поступает в атмосферу при работе цементной промышленности, при добыче и обработке асбеста.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b="1" smtClean="0"/>
              <a:t>Основные источники загрязнения атмосферы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400" b="1" smtClean="0"/>
              <a:t>Тепловые и атомные электростанции. Котельные установки.</a:t>
            </a:r>
            <a:r>
              <a:rPr lang="ru-RU" sz="2400" smtClean="0"/>
              <a:t> </a:t>
            </a:r>
          </a:p>
          <a:p>
            <a:pPr eaLnBrk="1" hangingPunct="1">
              <a:defRPr/>
            </a:pPr>
            <a:r>
              <a:rPr lang="ru-RU" sz="2400" b="1" smtClean="0"/>
              <a:t>Черная и цветная металлургия.</a:t>
            </a:r>
            <a:r>
              <a:rPr lang="ru-RU" sz="2400" smtClean="0"/>
              <a:t> </a:t>
            </a:r>
          </a:p>
          <a:p>
            <a:pPr eaLnBrk="1" hangingPunct="1">
              <a:defRPr/>
            </a:pPr>
            <a:r>
              <a:rPr lang="ru-RU" sz="2400" b="1" smtClean="0"/>
              <a:t>Химическое производство.</a:t>
            </a:r>
            <a:r>
              <a:rPr lang="ru-RU" sz="2400" smtClean="0"/>
              <a:t> </a:t>
            </a:r>
          </a:p>
          <a:p>
            <a:pPr eaLnBrk="1" hangingPunct="1">
              <a:defRPr/>
            </a:pPr>
            <a:r>
              <a:rPr lang="ru-RU" sz="2400" b="1" smtClean="0"/>
              <a:t>Выбросы автотранспорта.</a:t>
            </a:r>
            <a:r>
              <a:rPr lang="ru-RU" sz="2400" smtClean="0"/>
              <a:t> </a:t>
            </a:r>
          </a:p>
        </p:txBody>
      </p:sp>
      <p:pic>
        <p:nvPicPr>
          <p:cNvPr id="20484" name="Picture 4" descr="электро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356100" y="1412875"/>
            <a:ext cx="2170113" cy="2879725"/>
          </a:xfrm>
          <a:noFill/>
        </p:spPr>
      </p:pic>
      <p:pic>
        <p:nvPicPr>
          <p:cNvPr id="20485" name="Picture 6" descr="iметалjpeg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962775" y="2420938"/>
            <a:ext cx="2181225" cy="2520950"/>
          </a:xfrm>
          <a:noFill/>
        </p:spPr>
      </p:pic>
      <p:pic>
        <p:nvPicPr>
          <p:cNvPr id="20486" name="Picture 8" descr="1154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95738" y="3644900"/>
            <a:ext cx="3309937" cy="224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7" name="Picture 9" descr="авто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00788" y="5191125"/>
            <a:ext cx="2592387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dirty="0" smtClean="0"/>
              <a:t>Загрязнение атмосферы влияет на: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9244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800" smtClean="0"/>
              <a:t>- здоровье людей – легочные заболевания, аллергия, сердечно-сосудистые, онкологические и другие заболевания встречаются чаще в местах с загрязненным воздухом, и продолжительность жизни людей в таких местах меньше.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smtClean="0"/>
              <a:t>- леса, многие сельскохозяйственные растения – при загрязнении воздуха они либо погибают, либо растут значительно медленнее;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smtClean="0"/>
              <a:t>- материалы – увеличивается скорость коррозии.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200" b="1" smtClean="0"/>
              <a:t>Экологические последствия глобального загрязнения атмосферы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800" smtClean="0"/>
              <a:t>1) возможное потепление климата («парниковый эффект»);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800" smtClean="0"/>
              <a:t>2) нарушение озонового слоя;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800" smtClean="0"/>
              <a:t>3) выпадение кислотных дождей.</a:t>
            </a:r>
          </a:p>
        </p:txBody>
      </p:sp>
      <p:pic>
        <p:nvPicPr>
          <p:cNvPr id="22532" name="Picture 10" descr="img_5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708400" y="1916113"/>
            <a:ext cx="5256213" cy="44704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smtClean="0"/>
              <a:t>Экологическая проблема</a:t>
            </a:r>
            <a:r>
              <a:rPr lang="ru-RU" smtClean="0"/>
              <a:t> 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mtClean="0"/>
              <a:t>любые явления, связанные с заметными воздействиями человека на природу, обратными влияниями природы на человека и его экономику, с жизненно и хозяйственно значимыми процессами, обусловленными естественными причинами (стихийные бедствия, климатические возмущения и т.д.)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smtClean="0"/>
              <a:t>Экологическая катастрофа</a:t>
            </a:r>
            <a:r>
              <a:rPr lang="ru-RU" smtClean="0"/>
              <a:t> 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это необратимое явление в природе, представляющее одно из состояний природы, проявляющееся в природной аномалии (отклонении от нормы) Например, длительная засуха, массовый мор скота – природные аномалии.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smtClean="0"/>
              <a:t>Экологический кризис</a:t>
            </a:r>
            <a:r>
              <a:rPr lang="ru-RU" smtClean="0"/>
              <a:t> 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mtClean="0"/>
              <a:t>напряженное состояние взаимоотношений между человечеством и природой, характерезующееся несоответствием развития производительных сил и производственных отношении в человеческом обществе ресурсно–экологическими возможностями биосферы.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 descr="66[1]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5288" y="1557338"/>
            <a:ext cx="8496300" cy="5111750"/>
          </a:xfrm>
          <a:noFill/>
        </p:spPr>
      </p:pic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b="1" smtClean="0"/>
              <a:t>Глобальная экологическая</a:t>
            </a:r>
            <a:r>
              <a:rPr lang="ru-RU" sz="4000" smtClean="0"/>
              <a:t> </a:t>
            </a:r>
            <a:r>
              <a:rPr lang="ru-RU" sz="4000" b="1" smtClean="0"/>
              <a:t>проблема</a:t>
            </a:r>
            <a:r>
              <a:rPr lang="ru-RU" sz="4000" smtClean="0"/>
              <a:t> 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800" smtClean="0"/>
              <a:t>природное, природно–антропогенное или чисто антропогенное явление затрагивающее мир в целом (ядерная угроза, глобальное потепление).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 descr="50[2]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8313" y="1271588"/>
            <a:ext cx="8424862" cy="5586412"/>
          </a:xfrm>
          <a:noFill/>
        </p:spPr>
      </p:pic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847725"/>
          </a:xfrm>
        </p:spPr>
        <p:txBody>
          <a:bodyPr/>
          <a:lstStyle/>
          <a:p>
            <a:pPr eaLnBrk="1" hangingPunct="1">
              <a:defRPr/>
            </a:pPr>
            <a:r>
              <a:rPr lang="ru-RU" b="1" smtClean="0"/>
              <a:t>Загрязнение</a:t>
            </a:r>
            <a:r>
              <a:rPr lang="ru-RU" smtClean="0"/>
              <a:t> 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292725" y="1600200"/>
            <a:ext cx="3671888" cy="45307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400" i="1" smtClean="0">
                <a:solidFill>
                  <a:schemeClr val="bg2"/>
                </a:solidFill>
              </a:rPr>
              <a:t>внесение (введение) в среду не характерных для нее элементов (физических, химических, механических, биологических) или превышение среднемноголетних уровней присущих ей элементов</a:t>
            </a:r>
            <a:r>
              <a:rPr lang="ru-RU" sz="2400" i="1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u="sng" smtClean="0"/>
              <a:t>Источники загрязнения</a:t>
            </a:r>
            <a:r>
              <a:rPr lang="ru-RU" smtClean="0"/>
              <a:t> 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800" i="1" smtClean="0">
                <a:solidFill>
                  <a:schemeClr val="folHlink"/>
                </a:solidFill>
              </a:rPr>
              <a:t>Антропогенные</a:t>
            </a:r>
            <a:r>
              <a:rPr lang="ru-RU" sz="2800" smtClean="0"/>
              <a:t> – промышленные предприятия, свалки бытовых отходов, теплоэнергетический комплекс, транспорт, животноводческие комплексы, склад химических веществ. </a:t>
            </a:r>
            <a:endParaRPr lang="ru-RU" sz="2800" i="1" smtClean="0"/>
          </a:p>
          <a:p>
            <a:pPr eaLnBrk="1" hangingPunct="1">
              <a:defRPr/>
            </a:pPr>
            <a:r>
              <a:rPr lang="ru-RU" sz="2800" i="1" smtClean="0">
                <a:solidFill>
                  <a:schemeClr val="folHlink"/>
                </a:solidFill>
              </a:rPr>
              <a:t>Природные</a:t>
            </a:r>
            <a:r>
              <a:rPr lang="ru-RU" sz="2800" smtClean="0"/>
              <a:t> – вулканы, естественные выходы нефти и газа, месторождения сульфидов (сернистый газ), радиоактивных руд (радон), подземные, лесные, степные пожары.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u="sng" smtClean="0"/>
              <a:t>Виды загрязнения: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mtClean="0"/>
              <a:t>химическое – тяжелые металлы, пестициды, химические вещества, химические элементы;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mtClean="0"/>
              <a:t>физическое – тепловое, световое, радиационное, шумовое, радиоактивное, электромагнитное;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mtClean="0"/>
              <a:t>механическое – пыль, мусор;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mtClean="0"/>
              <a:t>биологическое – биотическое, микробное.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7" descr="60[1]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8313" y="1628775"/>
            <a:ext cx="8351837" cy="5116513"/>
          </a:xfrm>
          <a:noFill/>
        </p:spPr>
      </p:pic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b="1" smtClean="0"/>
              <a:t>Химическое загрязнение окружающей природной среды</a:t>
            </a:r>
            <a:r>
              <a:rPr lang="ru-RU" sz="4000" smtClean="0"/>
              <a:t> 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116013" y="1600200"/>
            <a:ext cx="6911975" cy="45307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400" smtClean="0">
                <a:solidFill>
                  <a:schemeClr val="hlink"/>
                </a:solidFill>
              </a:rPr>
              <a:t>Химические вещества в зависимости от их практического использования классифицируются на: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400" smtClean="0">
                <a:solidFill>
                  <a:schemeClr val="hlink"/>
                </a:solidFill>
              </a:rPr>
              <a:t>- промышленные яды, используемые в производстве: органические растворители (дихлорэтан), топливо (пропан, бутан), красители (анилин);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400" smtClean="0">
                <a:solidFill>
                  <a:schemeClr val="hlink"/>
                </a:solidFill>
              </a:rPr>
              <a:t>- ядохимикаты, используемые в сельском хозяйстве;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400" smtClean="0">
                <a:solidFill>
                  <a:schemeClr val="hlink"/>
                </a:solidFill>
              </a:rPr>
              <a:t>- бытовые химикаты, применяемые в виде пищевых добавок, средства санитарии, личной гигиены, косметики и т.д.;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400" smtClean="0">
                <a:solidFill>
                  <a:schemeClr val="hlink"/>
                </a:solidFill>
              </a:rPr>
              <a:t>- отравляющие вещества (ОВ).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клон">
  <a:themeElements>
    <a:clrScheme name="Склон 5">
      <a:dk1>
        <a:srgbClr val="009999"/>
      </a:dk1>
      <a:lt1>
        <a:srgbClr val="EAEAEA"/>
      </a:lt1>
      <a:dk2>
        <a:srgbClr val="006666"/>
      </a:dk2>
      <a:lt2>
        <a:srgbClr val="FFFFCC"/>
      </a:lt2>
      <a:accent1>
        <a:srgbClr val="339966"/>
      </a:accent1>
      <a:accent2>
        <a:srgbClr val="5E855B"/>
      </a:accent2>
      <a:accent3>
        <a:srgbClr val="AAB8B8"/>
      </a:accent3>
      <a:accent4>
        <a:srgbClr val="C8C8C8"/>
      </a:accent4>
      <a:accent5>
        <a:srgbClr val="ADCAB8"/>
      </a:accent5>
      <a:accent6>
        <a:srgbClr val="547852"/>
      </a:accent6>
      <a:hlink>
        <a:srgbClr val="EEC85E"/>
      </a:hlink>
      <a:folHlink>
        <a:srgbClr val="AA8456"/>
      </a:folHlink>
    </a:clrScheme>
    <a:fontScheme name="Склон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клон 1">
        <a:dk1>
          <a:srgbClr val="5B5B49"/>
        </a:dk1>
        <a:lt1>
          <a:srgbClr val="DDDDDD"/>
        </a:lt1>
        <a:dk2>
          <a:srgbClr val="2B2A00"/>
        </a:dk2>
        <a:lt2>
          <a:srgbClr val="E0DFBE"/>
        </a:lt2>
        <a:accent1>
          <a:srgbClr val="878543"/>
        </a:accent1>
        <a:accent2>
          <a:srgbClr val="716E00"/>
        </a:accent2>
        <a:accent3>
          <a:srgbClr val="ACACAA"/>
        </a:accent3>
        <a:accent4>
          <a:srgbClr val="BDBDBD"/>
        </a:accent4>
        <a:accent5>
          <a:srgbClr val="C3C2B0"/>
        </a:accent5>
        <a:accent6>
          <a:srgbClr val="666300"/>
        </a:accent6>
        <a:hlink>
          <a:srgbClr val="CC9900"/>
        </a:hlink>
        <a:folHlink>
          <a:srgbClr val="9966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2">
        <a:dk1>
          <a:srgbClr val="746354"/>
        </a:dk1>
        <a:lt1>
          <a:srgbClr val="FFFFFF"/>
        </a:lt1>
        <a:dk2>
          <a:srgbClr val="523E26"/>
        </a:dk2>
        <a:lt2>
          <a:srgbClr val="E1DFAF"/>
        </a:lt2>
        <a:accent1>
          <a:srgbClr val="CC9900"/>
        </a:accent1>
        <a:accent2>
          <a:srgbClr val="669900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5C8A00"/>
        </a:accent6>
        <a:hlink>
          <a:srgbClr val="CCCC00"/>
        </a:hlink>
        <a:folHlink>
          <a:srgbClr val="AC793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3">
        <a:dk1>
          <a:srgbClr val="667B5B"/>
        </a:dk1>
        <a:lt1>
          <a:srgbClr val="E6E6DA"/>
        </a:lt1>
        <a:dk2>
          <a:srgbClr val="295200"/>
        </a:dk2>
        <a:lt2>
          <a:srgbClr val="F3F2D9"/>
        </a:lt2>
        <a:accent1>
          <a:srgbClr val="808000"/>
        </a:accent1>
        <a:accent2>
          <a:srgbClr val="838D75"/>
        </a:accent2>
        <a:accent3>
          <a:srgbClr val="ACB3AA"/>
        </a:accent3>
        <a:accent4>
          <a:srgbClr val="C4C4BA"/>
        </a:accent4>
        <a:accent5>
          <a:srgbClr val="C0C0AA"/>
        </a:accent5>
        <a:accent6>
          <a:srgbClr val="767F69"/>
        </a:accent6>
        <a:hlink>
          <a:srgbClr val="33CC33"/>
        </a:hlink>
        <a:folHlink>
          <a:srgbClr val="33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4">
        <a:dk1>
          <a:srgbClr val="86615A"/>
        </a:dk1>
        <a:lt1>
          <a:srgbClr val="FFFFFF"/>
        </a:lt1>
        <a:dk2>
          <a:srgbClr val="633427"/>
        </a:dk2>
        <a:lt2>
          <a:srgbClr val="E9DDCD"/>
        </a:lt2>
        <a:accent1>
          <a:srgbClr val="A34545"/>
        </a:accent1>
        <a:accent2>
          <a:srgbClr val="C86400"/>
        </a:accent2>
        <a:accent3>
          <a:srgbClr val="B7AEAC"/>
        </a:accent3>
        <a:accent4>
          <a:srgbClr val="DADADA"/>
        </a:accent4>
        <a:accent5>
          <a:srgbClr val="CEB0B0"/>
        </a:accent5>
        <a:accent6>
          <a:srgbClr val="B55A00"/>
        </a:accent6>
        <a:hlink>
          <a:srgbClr val="ECAE00"/>
        </a:hlink>
        <a:folHlink>
          <a:srgbClr val="BAA8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5">
        <a:dk1>
          <a:srgbClr val="009999"/>
        </a:dk1>
        <a:lt1>
          <a:srgbClr val="EAEAEA"/>
        </a:lt1>
        <a:dk2>
          <a:srgbClr val="006666"/>
        </a:dk2>
        <a:lt2>
          <a:srgbClr val="FFFFCC"/>
        </a:lt2>
        <a:accent1>
          <a:srgbClr val="339966"/>
        </a:accent1>
        <a:accent2>
          <a:srgbClr val="5E855B"/>
        </a:accent2>
        <a:accent3>
          <a:srgbClr val="AAB8B8"/>
        </a:accent3>
        <a:accent4>
          <a:srgbClr val="C8C8C8"/>
        </a:accent4>
        <a:accent5>
          <a:srgbClr val="ADCAB8"/>
        </a:accent5>
        <a:accent6>
          <a:srgbClr val="547852"/>
        </a:accent6>
        <a:hlink>
          <a:srgbClr val="EEC85E"/>
        </a:hlink>
        <a:folHlink>
          <a:srgbClr val="AA845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6">
        <a:dk1>
          <a:srgbClr val="B8A47C"/>
        </a:dk1>
        <a:lt1>
          <a:srgbClr val="FFFFFF"/>
        </a:lt1>
        <a:dk2>
          <a:srgbClr val="A68A58"/>
        </a:dk2>
        <a:lt2>
          <a:srgbClr val="DAD79C"/>
        </a:lt2>
        <a:accent1>
          <a:srgbClr val="816B35"/>
        </a:accent1>
        <a:accent2>
          <a:srgbClr val="FFCC00"/>
        </a:accent2>
        <a:accent3>
          <a:srgbClr val="D0C4B4"/>
        </a:accent3>
        <a:accent4>
          <a:srgbClr val="DADADA"/>
        </a:accent4>
        <a:accent5>
          <a:srgbClr val="C1BAAE"/>
        </a:accent5>
        <a:accent6>
          <a:srgbClr val="E7B900"/>
        </a:accent6>
        <a:hlink>
          <a:srgbClr val="0066CC"/>
        </a:hlink>
        <a:folHlink>
          <a:srgbClr val="00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7">
        <a:dk1>
          <a:srgbClr val="336699"/>
        </a:dk1>
        <a:lt1>
          <a:srgbClr val="F8F8F8"/>
        </a:lt1>
        <a:dk2>
          <a:srgbClr val="003366"/>
        </a:dk2>
        <a:lt2>
          <a:srgbClr val="D1DDD4"/>
        </a:lt2>
        <a:accent1>
          <a:srgbClr val="3399FF"/>
        </a:accent1>
        <a:accent2>
          <a:srgbClr val="006699"/>
        </a:accent2>
        <a:accent3>
          <a:srgbClr val="AAADB8"/>
        </a:accent3>
        <a:accent4>
          <a:srgbClr val="D4D4D4"/>
        </a:accent4>
        <a:accent5>
          <a:srgbClr val="ADCAFF"/>
        </a:accent5>
        <a:accent6>
          <a:srgbClr val="005C8A"/>
        </a:accent6>
        <a:hlink>
          <a:srgbClr val="86C0CE"/>
        </a:hlink>
        <a:folHlink>
          <a:srgbClr val="0080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Cliff</Template>
  <TotalTime>119</TotalTime>
  <Words>540</Words>
  <Application>Microsoft Office PowerPoint</Application>
  <PresentationFormat>Экран (4:3)</PresentationFormat>
  <Paragraphs>45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Склон</vt:lpstr>
      <vt:lpstr>Воздействие человека на биосферу</vt:lpstr>
      <vt:lpstr>Экологическая проблема </vt:lpstr>
      <vt:lpstr>Экологическая катастрофа </vt:lpstr>
      <vt:lpstr>Экологический кризис </vt:lpstr>
      <vt:lpstr>Глобальная экологическая проблема </vt:lpstr>
      <vt:lpstr>Загрязнение </vt:lpstr>
      <vt:lpstr>Источники загрязнения </vt:lpstr>
      <vt:lpstr>Виды загрязнения:</vt:lpstr>
      <vt:lpstr>Химическое загрязнение окружающей природной среды </vt:lpstr>
      <vt:lpstr>Биологическое загрязнение </vt:lpstr>
      <vt:lpstr>Основные загрязнители атмосферы</vt:lpstr>
      <vt:lpstr>Биологические загрязнения</vt:lpstr>
      <vt:lpstr>Основные источники загрязнения атмосферы</vt:lpstr>
      <vt:lpstr>Загрязнение атмосферы влияет на:</vt:lpstr>
      <vt:lpstr>Экологические последствия глобального загрязнения атмосферы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Воздействие человека на биосферу</dc:title>
  <dc:creator>Mama</dc:creator>
  <cp:lastModifiedBy>Admin</cp:lastModifiedBy>
  <cp:revision>12</cp:revision>
  <dcterms:created xsi:type="dcterms:W3CDTF">2010-05-17T16:43:11Z</dcterms:created>
  <dcterms:modified xsi:type="dcterms:W3CDTF">2017-12-20T15:47:06Z</dcterms:modified>
</cp:coreProperties>
</file>