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862319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715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620688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Детский сад – это особый мир, где нужно быть интересным  и полезным для окружающих тебя людей, дарить детям свою энергию, знания, умения узнавать новое.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2924944"/>
            <a:ext cx="4968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Bookman Old Style" pitchFamily="18" charset="0"/>
              </a:rPr>
              <a:t>Давайте знакомиться: 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Воспитатель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 smtClean="0">
                <a:latin typeface="Bookman Old Style" pitchFamily="18" charset="0"/>
              </a:rPr>
              <a:t>МБДОУ </a:t>
            </a:r>
            <a:endParaRPr lang="ru-RU" sz="2000" dirty="0" smtClean="0">
              <a:latin typeface="Bookman Old Style" pitchFamily="18" charset="0"/>
            </a:endParaRPr>
          </a:p>
          <a:p>
            <a:pPr algn="ctr"/>
            <a:r>
              <a:rPr lang="ru-RU" sz="2000" dirty="0" smtClean="0">
                <a:latin typeface="Bookman Old Style" pitchFamily="18" charset="0"/>
              </a:rPr>
              <a:t>«Детского сада  № 3 </a:t>
            </a:r>
          </a:p>
          <a:p>
            <a:pPr algn="ctr"/>
            <a:r>
              <a:rPr lang="ru-RU" sz="2000" dirty="0" smtClean="0">
                <a:latin typeface="Bookman Old Style" pitchFamily="18" charset="0"/>
              </a:rPr>
              <a:t>«Хрустальный башмачок»</a:t>
            </a:r>
          </a:p>
          <a:p>
            <a:pPr algn="ctr"/>
            <a:r>
              <a:rPr lang="ru-RU" sz="2000" dirty="0" smtClean="0">
                <a:latin typeface="Bookman Old Style" pitchFamily="18" charset="0"/>
              </a:rPr>
              <a:t>Каширина Юлия Николаевна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6146" name="Picture 2" descr="http://detsad3.68edu.ru/wp-content/uploads/2016/04/%D1%81%D0%BA%D0%B0%D1%87%D0%B0%D0%BD%D0%BD%D1%8B%D0%B5-%D1%84%D0%B0%D0%B9%D0%BB%D1%8B-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630" y="2276872"/>
            <a:ext cx="2616392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862319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715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692696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Работать с детьми очень интересно. В этой стране Детство где живут только самые  - стойкие, терпеливые, мужественные, искренние, ответственные, добрые, инициативные, творчески активные и удивительные люди. Вот и для </a:t>
            </a:r>
            <a:r>
              <a:rPr lang="ru-RU" dirty="0" smtClean="0">
                <a:latin typeface="Bookman Old Style" pitchFamily="18" charset="0"/>
              </a:rPr>
              <a:t>меня </a:t>
            </a:r>
            <a:r>
              <a:rPr lang="ru-RU" dirty="0" smtClean="0">
                <a:latin typeface="Bookman Old Style" pitchFamily="18" charset="0"/>
              </a:rPr>
              <a:t>работа давно перестала быть просто работой. Она превратилась в смысл, который </a:t>
            </a:r>
            <a:r>
              <a:rPr lang="ru-RU" dirty="0" smtClean="0">
                <a:latin typeface="Bookman Old Style" pitchFamily="18" charset="0"/>
              </a:rPr>
              <a:t>я искала </a:t>
            </a:r>
            <a:r>
              <a:rPr lang="ru-RU" dirty="0" smtClean="0">
                <a:latin typeface="Bookman Old Style" pitchFamily="18" charset="0"/>
              </a:rPr>
              <a:t>в своей жизни. </a:t>
            </a:r>
            <a:r>
              <a:rPr lang="ru-RU" dirty="0" smtClean="0">
                <a:latin typeface="Bookman Old Style" pitchFamily="18" charset="0"/>
              </a:rPr>
              <a:t>Ведь всем известно, что воспитатель – </a:t>
            </a:r>
            <a:r>
              <a:rPr lang="ru-RU" dirty="0" smtClean="0">
                <a:latin typeface="Bookman Old Style" pitchFamily="18" charset="0"/>
              </a:rPr>
              <a:t>это человек, который сочетает в себе много разных профессий и считает, что </a:t>
            </a:r>
            <a:r>
              <a:rPr lang="ru-RU" dirty="0" smtClean="0">
                <a:latin typeface="Bookman Old Style" pitchFamily="18" charset="0"/>
              </a:rPr>
              <a:t>его  </a:t>
            </a:r>
            <a:r>
              <a:rPr lang="ru-RU" dirty="0" smtClean="0">
                <a:latin typeface="Bookman Old Style" pitchFamily="18" charset="0"/>
              </a:rPr>
              <a:t>работа – это маленький театр, в котором дети – маленькие </a:t>
            </a:r>
            <a:r>
              <a:rPr lang="ru-RU" dirty="0" smtClean="0">
                <a:latin typeface="Bookman Old Style" pitchFamily="18" charset="0"/>
              </a:rPr>
              <a:t>актеры, а Я – </a:t>
            </a:r>
            <a:r>
              <a:rPr lang="ru-RU" dirty="0" smtClean="0">
                <a:latin typeface="Bookman Old Style" pitchFamily="18" charset="0"/>
              </a:rPr>
              <a:t>главный режиссер, с удовольствием играющий любую роль.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9" name="Picture 2" descr="F:\новый год сад\IMG_07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861048"/>
            <a:ext cx="4032448" cy="2688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862319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715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764704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Несомненно, успех в работе </a:t>
            </a:r>
            <a:r>
              <a:rPr lang="ru-RU" dirty="0" smtClean="0">
                <a:latin typeface="Bookman Old Style" pitchFamily="18" charset="0"/>
              </a:rPr>
              <a:t>зависит </a:t>
            </a:r>
            <a:r>
              <a:rPr lang="ru-RU" dirty="0" smtClean="0">
                <a:latin typeface="Bookman Old Style" pitchFamily="18" charset="0"/>
              </a:rPr>
              <a:t>от профессиональных знаний, от </a:t>
            </a:r>
            <a:r>
              <a:rPr lang="ru-RU" dirty="0" smtClean="0">
                <a:latin typeface="Bookman Old Style" pitchFamily="18" charset="0"/>
              </a:rPr>
              <a:t>  </a:t>
            </a:r>
            <a:r>
              <a:rPr lang="ru-RU" dirty="0" smtClean="0">
                <a:latin typeface="Bookman Old Style" pitchFamily="18" charset="0"/>
              </a:rPr>
              <a:t>педагогической  осведомленности, от творческой активности и </a:t>
            </a:r>
            <a:r>
              <a:rPr lang="ru-RU" dirty="0" smtClean="0">
                <a:latin typeface="Bookman Old Style" pitchFamily="18" charset="0"/>
              </a:rPr>
              <a:t>инициативности. И я не боюсь еще раз и еще раз сказать,  что от того как мы будем воспитывать детей зависит их жизнь, мировоззрение, умственное развитие, прочность знаний и вера в свои силы. И именно эти слова Сухомлинского легли в основу моей работы. Даже самые  </a:t>
            </a:r>
            <a:r>
              <a:rPr lang="ru-RU" dirty="0" smtClean="0">
                <a:latin typeface="Bookman Old Style" pitchFamily="18" charset="0"/>
              </a:rPr>
              <a:t>маленькие успехи воспитанников становятся большой победой для </a:t>
            </a:r>
            <a:r>
              <a:rPr lang="ru-RU" dirty="0" smtClean="0">
                <a:latin typeface="Bookman Old Style" pitchFamily="18" charset="0"/>
              </a:rPr>
              <a:t>меня</a:t>
            </a:r>
            <a:r>
              <a:rPr lang="ru-RU" dirty="0" smtClean="0">
                <a:latin typeface="Bookman Old Style" pitchFamily="18" charset="0"/>
              </a:rPr>
              <a:t>.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6" name="Picture 1" descr="F:\На  сайт праздник скакалки\DSC020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717032"/>
            <a:ext cx="3771845" cy="2829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862319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715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64146" y="476672"/>
            <a:ext cx="67714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Формула успеха которую </a:t>
            </a:r>
            <a:r>
              <a:rPr lang="ru-RU" dirty="0" smtClean="0">
                <a:latin typeface="Bookman Old Style" pitchFamily="18" charset="0"/>
              </a:rPr>
              <a:t>считаю </a:t>
            </a:r>
            <a:r>
              <a:rPr lang="ru-RU" dirty="0" smtClean="0">
                <a:latin typeface="Bookman Old Style" pitchFamily="18" charset="0"/>
              </a:rPr>
              <a:t>залогом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продуктивной педагогической деятельности состоит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 из четырех основных пунктов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916832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 Личность педагога, его человеческие качества.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2276872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 Знание своего дела.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2636912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 Требовательность к себе, к детям, к родителям.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2996952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 Личные качества, такие как целеустремленность, толерантность, упорство, компетентность и связывающие их действия: постоянное стремление к познанию и самосовершенствованию, искренняя и глубокая вера в свои возможности.</a:t>
            </a:r>
            <a:endParaRPr lang="ru-RU" dirty="0"/>
          </a:p>
        </p:txBody>
      </p:sp>
      <p:sp>
        <p:nvSpPr>
          <p:cNvPr id="3074" name="AutoShape 2" descr="Картинки по запросу картинки смайлики пн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Картинки по запросу картинки смайлики пн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Картинки по запросу картинки смайлики пн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Картинки по запросу картинки смайлики пн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149080"/>
            <a:ext cx="3672408" cy="23075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862319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715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620688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В своей работе </a:t>
            </a:r>
            <a:r>
              <a:rPr lang="ru-RU" dirty="0" smtClean="0">
                <a:latin typeface="Bookman Old Style" pitchFamily="18" charset="0"/>
              </a:rPr>
              <a:t>использую </a:t>
            </a:r>
            <a:r>
              <a:rPr lang="ru-RU" dirty="0" smtClean="0">
                <a:latin typeface="Bookman Old Style" pitchFamily="18" charset="0"/>
              </a:rPr>
              <a:t>много игр: сюжетно-ролевых, на развитие речевого дыхания, на развитие </a:t>
            </a:r>
            <a:r>
              <a:rPr lang="ru-RU" dirty="0" smtClean="0">
                <a:latin typeface="Bookman Old Style" pitchFamily="18" charset="0"/>
              </a:rPr>
              <a:t>мелкой </a:t>
            </a:r>
            <a:r>
              <a:rPr lang="ru-RU" dirty="0" smtClean="0">
                <a:latin typeface="Bookman Old Style" pitchFamily="18" charset="0"/>
              </a:rPr>
              <a:t>и общей </a:t>
            </a:r>
            <a:r>
              <a:rPr lang="ru-RU" dirty="0" smtClean="0">
                <a:latin typeface="Bookman Old Style" pitchFamily="18" charset="0"/>
              </a:rPr>
              <a:t>моторики. Так </a:t>
            </a:r>
            <a:r>
              <a:rPr lang="ru-RU" dirty="0" smtClean="0">
                <a:latin typeface="Bookman Old Style" pitchFamily="18" charset="0"/>
              </a:rPr>
              <a:t>же </a:t>
            </a:r>
            <a:r>
              <a:rPr lang="ru-RU" dirty="0" smtClean="0">
                <a:latin typeface="Bookman Old Style" pitchFamily="18" charset="0"/>
              </a:rPr>
              <a:t>применяю техники нетрадиционного рисования, активно внедряю в работу экперементальную деятельность, различные </a:t>
            </a:r>
            <a:r>
              <a:rPr lang="ru-RU" dirty="0" smtClean="0">
                <a:latin typeface="Bookman Old Style" pitchFamily="18" charset="0"/>
              </a:rPr>
              <a:t>виды театра (кукольный, пальчиковый, магнитный, </a:t>
            </a:r>
            <a:r>
              <a:rPr lang="ru-RU" dirty="0" smtClean="0">
                <a:latin typeface="Bookman Old Style" pitchFamily="18" charset="0"/>
              </a:rPr>
              <a:t>теневой.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2049" name="Picture 1" descr="F:\осень 2 2017\IMG_0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068960"/>
            <a:ext cx="4536505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ирина\Desktop\862319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71590"/>
          </a:xfrm>
          <a:prstGeom prst="rect">
            <a:avLst/>
          </a:prstGeom>
          <a:noFill/>
        </p:spPr>
      </p:pic>
      <p:pic>
        <p:nvPicPr>
          <p:cNvPr id="6" name="Picture 3" descr="F:\На  сайт праздник скакалки\DSC020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636912"/>
            <a:ext cx="4528588" cy="339688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31640" y="836712"/>
            <a:ext cx="66967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Главным достижением в своей работе я с гордостью могу назвать! Это прежде всего доверие моих воспитанников. Ведь думают мамы, что доверяют мне детей, но нет, они мне отдают детские маленькие сердца.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275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19</cp:revision>
  <dcterms:created xsi:type="dcterms:W3CDTF">2017-11-06T14:34:53Z</dcterms:created>
  <dcterms:modified xsi:type="dcterms:W3CDTF">2018-01-29T19:25:37Z</dcterms:modified>
</cp:coreProperties>
</file>