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76" r:id="rId4"/>
    <p:sldId id="275" r:id="rId5"/>
    <p:sldId id="257" r:id="rId6"/>
    <p:sldId id="261" r:id="rId7"/>
    <p:sldId id="264" r:id="rId8"/>
    <p:sldId id="273" r:id="rId9"/>
    <p:sldId id="260" r:id="rId10"/>
    <p:sldId id="267" r:id="rId11"/>
    <p:sldId id="271" r:id="rId12"/>
    <p:sldId id="262" r:id="rId13"/>
    <p:sldId id="272" r:id="rId14"/>
    <p:sldId id="277" r:id="rId15"/>
    <p:sldId id="268" r:id="rId16"/>
    <p:sldId id="274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2DD3"/>
    <a:srgbClr val="8183DF"/>
    <a:srgbClr val="4A4DD2"/>
    <a:srgbClr val="3F42CF"/>
    <a:srgbClr val="B4E68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9" autoAdjust="0"/>
    <p:restoredTop sz="94638" autoAdjust="0"/>
  </p:normalViewPr>
  <p:slideViewPr>
    <p:cSldViewPr>
      <p:cViewPr>
        <p:scale>
          <a:sx n="66" d="100"/>
          <a:sy n="66" d="100"/>
        </p:scale>
        <p:origin x="-57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8B8E3-D2B6-473C-8966-8CD8C84549E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C1A3C-0A21-4845-9DE1-AAF9971B41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9730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Мы взяли фрукты </a:t>
            </a:r>
            <a:r>
              <a:rPr lang="ru-RU" baseline="0" dirty="0" smtClean="0"/>
              <a:t>              и    </a:t>
            </a:r>
            <a:r>
              <a:rPr lang="ru-RU" baseline="0" dirty="0" err="1" smtClean="0"/>
              <a:t>овощв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C1A3C-0A21-4845-9DE1-AAF9971B419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265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C1A3C-0A21-4845-9DE1-AAF9971B419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843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9367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5475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72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497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863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1335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82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965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60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302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4E68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05B4C-7AAD-496F-92BB-768C3C409A3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64D93-0BB2-4F31-BFD0-B176BA9C3B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313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oeks.ru/informaciya/nitraty_nitrity_opredelenie" TargetMode="External"/><Relationship Id="rId2" Type="http://schemas.openxmlformats.org/officeDocument/2006/relationships/hyperlink" Target="https://ru.wikipedia.org/wiki/&#1053;&#1080;&#1090;&#1088;&#1072;&#1090;&#1099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usteh.ru/uzeb-isledovatrab/806-issledovanie-soderzhaniya-nitratov-v-ovoshhax-i-fruktax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44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772400" cy="10081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Нитраты в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овощах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фрук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тах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221088"/>
            <a:ext cx="3888432" cy="208823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 работу: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Ученицы МОБУ СОШ №7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«ж» класса</a:t>
            </a:r>
          </a:p>
          <a:p>
            <a:pPr algn="just"/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Жиркова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Айза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Алексеева Анжелика</a:t>
            </a:r>
          </a:p>
          <a:p>
            <a:pPr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Руководитель: Блюммер Любовь Александровна.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67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Полуколичественный метод с использованием дифениламина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25183635"/>
              </p:ext>
            </p:extLst>
          </p:nvPr>
        </p:nvGraphicFramePr>
        <p:xfrm>
          <a:off x="467544" y="1484784"/>
          <a:ext cx="8229600" cy="5090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118470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Визуальные признаки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окраски среза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нитратов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Бледно-голубоватая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Низкое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1814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Синяя, постепенно исчезающая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8183D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181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Темно-синяя, устойчивая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rgbClr val="4A4DD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Высокое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Розовое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окрашивание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rgbClr val="EF2DD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Незначительное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  <a:tr h="91814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окрашивания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Отсутствуют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606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первого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785395"/>
          </a:xfrm>
        </p:spPr>
        <p:txBody>
          <a:bodyPr>
            <a:normAutofit fontScale="85000" lnSpcReduction="10000"/>
          </a:bodyPr>
          <a:lstStyle/>
          <a:p>
            <a:pPr marL="0" indent="457200" algn="just">
              <a:lnSpc>
                <a:spcPct val="12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итоге нашей работы, у большинства взятых нами образцов показатели содержания нитратов превысили допустимую норму и  мы можем утверждать, что дольше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всего хранятся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привозные овощи и фрукты, так как у них появился темно-синий устойчивый окрас.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Меньше всего нитратов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домашней моркови, выращенной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огороде, у нее появился бледно-голубой окрас, который указывает на низкое содержание нитратов.</a:t>
            </a:r>
          </a:p>
          <a:p>
            <a:pPr marL="0" indent="45720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072074"/>
            <a:ext cx="24288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072074"/>
            <a:ext cx="2571768" cy="155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5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 flipH="1">
            <a:off x="6048165" y="1088739"/>
            <a:ext cx="2736304" cy="309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 №2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3" y="1052736"/>
            <a:ext cx="5328593" cy="4525963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взяли те же фрукты и овощи, так же очистили и измельчили, разложили по колбам и разбавили водой.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10 мл. исследуемого раствора прилить 10 капель щелочи, добавить 25 мг.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динковой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пыли, полученную смесь нагреть. Нитраты восстанавливаются до аммиака, который обнаруживается по покраснению фенолфталеиновой бумаги смоченной в дистиллированной воде и внесенной в пары исследуемого раствора.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 flipH="1">
            <a:off x="6156177" y="3861047"/>
            <a:ext cx="2520280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второго исследования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marL="0" indent="45720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данном исследовании мы обнаружили нитраты путем выявления их покраснением фенолфталеиновой бумаги смоченной в дистиллированной воде и внесенной в пары исследуемого раствора. Все образцы кроме домашней моркови не прошли проверку.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0" y="4500570"/>
            <a:ext cx="3571900" cy="207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9937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результате исследования данной работы выявлено что у моркови, апельсина, мандарина, груши и яблок показатели ПДД превысили норму нитратов. </a:t>
            </a:r>
          </a:p>
          <a:p>
            <a:pPr marL="514350" indent="-514350"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2)У домашней моркови и огурцов содержание нитратов ПДД в норме.</a:t>
            </a:r>
          </a:p>
          <a:p>
            <a:pPr marL="514350" indent="-51435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5"/>
            <a:ext cx="8319868" cy="4235931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основании проведенного нами исследования содержания нитратов в овощах мы рекомендуем: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Контролировать употребление удобрений на дачных участках;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Предпочтительно употребление дачных овощей;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Тщательно промывать овощи, что уменьшит содержание в них нитратов на 10%, механическая очистка дает снижение еще на 15-20%.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Варить овощи, особенно предварительно очищенные и порезанные, что снизит содержание нитратов на 50 и даже 80%.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Квашение, соление и мариновка также уменьшит содержание нитратов, а вот сушка, приготовление соков, пюре наоборот повысит.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Иметь в магазинах, хотя - бы по одному тестеру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Соэкс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01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2"/>
              </a:rPr>
              <a:t>://ru.wikipedia.org/wiki/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Нитраты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soeks.ru/informaciya/nitraty_nitrity_opredelenie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chusteh.ru/uzeb-isledovatrab/806-issledovanie-soderzhaniya-nitratov-v-ovoshhax-i-fruktax.html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Справочник школьника. Химия/Сост. М. Кременчугская, С. Васильев; Под. Ред. И.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Пышнограевой.-М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.: Филолог.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Об-во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«Слово». Компания «Ключ-С», 1995.-480с.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познаю мир: Дет.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Энцикл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.: Медицина/ Я11 Сост. Н. Ю.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Буянова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Под общ. Ре. О.Г.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Хинн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 и др. – М.: ТКО «АСТ», 1996-480с.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8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85010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1475656" y="1412776"/>
            <a:ext cx="6480718" cy="5076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 темы исследования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643602"/>
          </a:xfrm>
        </p:spPr>
        <p:txBody>
          <a:bodyPr>
            <a:normAutofit fontScale="85000" lnSpcReduction="20000"/>
          </a:bodyPr>
          <a:lstStyle/>
          <a:p>
            <a:pPr marL="0" indent="45720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Известно, что овощи и фрукты оказывают большую пользу нашему организму, так как в них содержится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много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витаминов, углеводов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макро- и микроэлементов, волокнистых и других важных веществ.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современном мире все стремятся к правильному питанию и у каждого человека овощи и фрукты занимают большую роль в их рационе. Но не все догадываются, так ли полезны все предлагаемые нам овощи и фрукты?</a:t>
            </a:r>
          </a:p>
          <a:p>
            <a:pPr marL="0" indent="457200" algn="just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Самым простым и недорогим способом  ускорить выращивание овощей и дольше хранить их  свежими является удобрение почвы. От этого  в продуктах накапливаются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нитраты. Покупая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овощи на рынке  или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магазинах, мы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 можем  полностью быть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уверены, что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они проверены  на наличие опасных соединений.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хотелось выяснить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на сколько, опасны показатели нитратов в овощах и фруктах, которые продаются в прилавках наших магазинов.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99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001056" cy="5143536"/>
          </a:xfrm>
        </p:spPr>
        <p:txBody>
          <a:bodyPr>
            <a:normAutofit/>
          </a:bodyPr>
          <a:lstStyle/>
          <a:p>
            <a:pPr marL="514350" indent="-514350" algn="just">
              <a:buNone/>
            </a:pPr>
            <a:r>
              <a:rPr lang="ru-RU" sz="2800" dirty="0" smtClean="0"/>
              <a:t>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Большинство горожан предпочитают  приобретать продукты на рынках нашей северной столицы. Причины довольно банальны: дешево, да и поторговаться можно. Но! Мало кто проявляет свою бдительность и интересуется у продавца полезны ли они на самом деле.</a:t>
            </a:r>
          </a:p>
          <a:p>
            <a:pPr marL="514350" indent="-514350" algn="just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айза и анж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357694"/>
            <a:ext cx="3500462" cy="2286016"/>
          </a:xfrm>
          <a:prstGeom prst="rect">
            <a:avLst/>
          </a:prstGeom>
        </p:spPr>
      </p:pic>
      <p:pic>
        <p:nvPicPr>
          <p:cNvPr id="5" name="Рисунок 4" descr="18AA1A61-00CB-4BE2-B685-0D3A5CF66666_cx0_cy11_cw81_w1023_r1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643438" y="4357694"/>
            <a:ext cx="3643338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Идея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Если мы определим ПДД в овощах (моркови, огурцах) и в фруктах (апельсины, красные и зеленые яблоки, бананы, мандарины и груши)  то мы сможем порекомендовать какие из них являются безопасными и полезными для организма человека.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Цели и задачи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532859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 работы: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определить нитраты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овощах и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фруктах.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работы:</a:t>
            </a:r>
          </a:p>
          <a:p>
            <a:pPr marL="0" indent="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Изучить литературные данные о нитратах;</a:t>
            </a:r>
          </a:p>
          <a:p>
            <a:pPr marL="0" indent="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2) Провести химические опыты по выявлению нитратов в овощах и фруктах;</a:t>
            </a:r>
          </a:p>
          <a:p>
            <a:pPr marL="0" indent="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3)  Обобщить результаты работы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4) Дать рекомендации при отравлении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нитратами.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Объекты исследования: домашняя морковь,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апельсин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зеленое яблоко, красное яблоко, мандарины, банан, огурец,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груша.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16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52928" cy="5721499"/>
          </a:xfrm>
        </p:spPr>
        <p:txBody>
          <a:bodyPr>
            <a:normAutofit/>
          </a:bodyPr>
          <a:lstStyle/>
          <a:p>
            <a:pPr indent="45720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Нитраты в овощах и фруктах</a:t>
            </a:r>
          </a:p>
          <a:p>
            <a:pPr indent="45720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Нитраты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это соли азотной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кислоты </a:t>
            </a:r>
            <a:r>
              <a:rPr lang="en-US" sz="28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NO3)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широко используемые в качестве минеральных удобрений в сельском хозяйстве.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высокая концентрация в почве совершенно не токсична для растений, напротив, она способствует усиленному росту наземной части растений, более активному протеканию фотосинтеза, лучшему формированию репродуктивных органов и в конечном итоге – более высокому урожаю.</a:t>
            </a:r>
          </a:p>
          <a:p>
            <a:pPr indent="457200"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031"/>
          <a:stretch>
            <a:fillRect/>
          </a:stretch>
        </p:blipFill>
        <p:spPr bwMode="auto">
          <a:xfrm>
            <a:off x="5500694" y="4676272"/>
            <a:ext cx="2703967" cy="2001746"/>
          </a:xfrm>
          <a:prstGeom prst="rect">
            <a:avLst/>
          </a:prstGeom>
          <a:solidFill>
            <a:srgbClr val="800000"/>
          </a:solidFill>
          <a:ln w="57150">
            <a:solidFill>
              <a:srgbClr val="8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9907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 употреблении продуктов с повышенным содержанием нитратов, в организм поступают не только сами нитраты, но и их метаболиты: нитриты 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нитрозосоединения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Уменьшение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кислородной емкости крови и развитие гипоксии (кислородного голодания)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321967" y="253602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4429132"/>
            <a:ext cx="2633663" cy="210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357694"/>
            <a:ext cx="2627313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68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Допустимые нормы нитратов для человека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Легко переносимая доза нитратов для человека в день – 150-200 мг.</a:t>
            </a:r>
          </a:p>
          <a:p>
            <a:pPr lvl="0" algn="just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Предельно допустимая доза – 500 мг.</a:t>
            </a:r>
          </a:p>
          <a:p>
            <a:pPr marL="0" lvl="0" indent="0" algn="just">
              <a:buNone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Токсичная доза – 600 мг (для взрослых), 10 мг (для грудного ребенка).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62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 №1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5554960" cy="532859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взяли фрукты и овощи очистили их от кожуры, измельчили, а затем взвесили по каждому овощу (50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), разложили в колбы, разбавили водой.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Сперва, мы сами приготовили дифениламин (для приготовления раствора дифениламина 0,5 г. его взбивают с 20-мл. воды и постепенно прибавляют 100мл. концентрированной химически чистой серной кислоты) 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часовое стекло поместили три капли 1%-ного раствора дифениламина, пять капель концентрированной серной кислоты и несколько капель исследуемого раствора. В присутствии нитрат и нитрат-ионов появилось темно-синее окрашивание.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228184" y="1700808"/>
            <a:ext cx="27363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221088"/>
            <a:ext cx="233975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0223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996</Words>
  <Application>Microsoft Office PowerPoint</Application>
  <PresentationFormat>Экран (4:3)</PresentationFormat>
  <Paragraphs>87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Нитраты в овощах и фруктах</vt:lpstr>
      <vt:lpstr>Актуальность темы исследования</vt:lpstr>
      <vt:lpstr>Проблема</vt:lpstr>
      <vt:lpstr>Идея</vt:lpstr>
      <vt:lpstr>Цели и задачи </vt:lpstr>
      <vt:lpstr>Слайд 6</vt:lpstr>
      <vt:lpstr>Слайд 7</vt:lpstr>
      <vt:lpstr>Допустимые нормы нитратов для человека</vt:lpstr>
      <vt:lpstr>Исследование №1</vt:lpstr>
      <vt:lpstr>Полуколичественный метод с использованием дифениламина</vt:lpstr>
      <vt:lpstr>Результат первого исследования</vt:lpstr>
      <vt:lpstr>Исследование №2</vt:lpstr>
      <vt:lpstr>Результат второго исследования</vt:lpstr>
      <vt:lpstr>Вывод</vt:lpstr>
      <vt:lpstr>Рекомендации</vt:lpstr>
      <vt:lpstr>Источники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нитратов в овощах и фруктах</dc:title>
  <dc:creator>Sergey Khristoforov</dc:creator>
  <cp:lastModifiedBy>316</cp:lastModifiedBy>
  <cp:revision>67</cp:revision>
  <dcterms:created xsi:type="dcterms:W3CDTF">2017-11-12T04:36:16Z</dcterms:created>
  <dcterms:modified xsi:type="dcterms:W3CDTF">2018-01-30T07:15:07Z</dcterms:modified>
</cp:coreProperties>
</file>