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Rg st="1" end="5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6B3AB-71A7-48E0-83F0-0C47B89C1471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709BD-0E89-42D1-8D25-FAF012611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661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709BD-0E89-42D1-8D25-FAF0126110C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501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6A011F-7439-41F6-9230-3D6A90824556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6FE49-C86A-4EC4-A895-428DE9356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6A011F-7439-41F6-9230-3D6A90824556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6FE49-C86A-4EC4-A895-428DE9356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6A011F-7439-41F6-9230-3D6A90824556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6FE49-C86A-4EC4-A895-428DE9356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6A011F-7439-41F6-9230-3D6A90824556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6FE49-C86A-4EC4-A895-428DE9356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6A011F-7439-41F6-9230-3D6A90824556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6FE49-C86A-4EC4-A895-428DE9356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6A011F-7439-41F6-9230-3D6A90824556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6FE49-C86A-4EC4-A895-428DE9356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6A011F-7439-41F6-9230-3D6A90824556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6FE49-C86A-4EC4-A895-428DE9356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6A011F-7439-41F6-9230-3D6A90824556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6FE49-C86A-4EC4-A895-428DE9356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6A011F-7439-41F6-9230-3D6A90824556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6FE49-C86A-4EC4-A895-428DE9356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6A011F-7439-41F6-9230-3D6A90824556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6FE49-C86A-4EC4-A895-428DE9356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6A011F-7439-41F6-9230-3D6A90824556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96FE49-C86A-4EC4-A895-428DE9356A0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26A011F-7439-41F6-9230-3D6A90824556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296FE49-C86A-4EC4-A895-428DE9356A0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ownloads\spokojnaya_-_krasivaya_melodiya_(iPlayer.fm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/>
          <a:lstStyle/>
          <a:p>
            <a:r>
              <a:rPr lang="ru-RU" dirty="0" smtClean="0"/>
              <a:t>«Богатства, отданные людям»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293096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Работу выполняла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Ученица 3 «Б» класса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МБОУ НОШ №9</a:t>
            </a:r>
          </a:p>
          <a:p>
            <a:r>
              <a:rPr lang="ru-RU" sz="2400" dirty="0" err="1" smtClean="0">
                <a:solidFill>
                  <a:schemeClr val="tx1"/>
                </a:solidFill>
              </a:rPr>
              <a:t>Цмиева</a:t>
            </a:r>
            <a:r>
              <a:rPr lang="ru-RU" sz="2400" dirty="0" smtClean="0">
                <a:solidFill>
                  <a:schemeClr val="tx1"/>
                </a:solidFill>
              </a:rPr>
              <a:t> Елизавета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DSCF66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79712" y="1484784"/>
            <a:ext cx="3120347" cy="2016224"/>
          </a:xfrm>
          <a:prstGeom prst="rect">
            <a:avLst/>
          </a:prstGeom>
        </p:spPr>
      </p:pic>
      <p:pic>
        <p:nvPicPr>
          <p:cNvPr id="6" name="spokojnaya_-_krasivaya_melodiy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27984" y="328498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F66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4248472" cy="3600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44008" y="188640"/>
            <a:ext cx="4499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ЖЕЛЕЗНОВА  ВАЛЕНТИНА </a:t>
            </a:r>
            <a:r>
              <a:rPr lang="ru-RU" b="1" dirty="0">
                <a:solidFill>
                  <a:srgbClr val="00B0F0"/>
                </a:solidFill>
              </a:rPr>
              <a:t>АЛЕКСАНДРОВНА</a:t>
            </a:r>
            <a:endParaRPr lang="ru-RU" dirty="0">
              <a:solidFill>
                <a:srgbClr val="00B0F0"/>
              </a:solidFill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44008" y="836712"/>
            <a:ext cx="41764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 бы хотела рассказать о Железновой Валентине Александровне. Это моя прабабушка. Почему я выбрал именно ее? Потому что моя прабабушка прожила длинную и очень сложную жизнь.</a:t>
            </a:r>
          </a:p>
          <a:p>
            <a:r>
              <a:rPr lang="ru-RU" dirty="0" smtClean="0"/>
              <a:t>Она родилась 20 марта 1930 года в семье спецпереселенцев . Во время Великой Отечественной Войны она жила  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4143563"/>
            <a:ext cx="846043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в посёлке </a:t>
            </a:r>
            <a:r>
              <a:rPr lang="ru-RU" dirty="0" err="1" smtClean="0"/>
              <a:t>Урманном</a:t>
            </a:r>
            <a:r>
              <a:rPr lang="ru-RU" dirty="0" smtClean="0"/>
              <a:t> Ханты-Мансийского автономного округа.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Прабабушка рассказывала, что во время войны был голод. Люди отдавали для фронта все, что могли: мясо, муку, шерсть ,  масло.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	Еще она очень много трудилась. Вставала когда еще было темно и возвращалась с работы затемно. Работали они без часов. Моя прабабушка во время войны вместо мужчин валила лес и сплавляла его по реке, а из него потом делали приклады для автоматов.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9" y="548680"/>
            <a:ext cx="784887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Когда </a:t>
            </a:r>
            <a:r>
              <a:rPr lang="ru-RU" dirty="0"/>
              <a:t>ей исполнилось 17лет, она вышла замуж. Потом у нее родилось 7 детей. </a:t>
            </a:r>
          </a:p>
          <a:p>
            <a:r>
              <a:rPr lang="ru-RU" dirty="0"/>
              <a:t>	Самый главный подвиг моей прабабушки это то, что она смогла пережить годы войны, трудилась наравне со всеми, несмотря на голод и холод. Она была достойным человеком.</a:t>
            </a:r>
          </a:p>
          <a:p>
            <a:r>
              <a:rPr lang="ru-RU" dirty="0"/>
              <a:t>	Я считаю свою прабабушку очень трудолюбивой и смелой. Смелой, потому что во время пожара, который случился у неё в доме, она спасала своих детей и вещи, сама получила сильные ожоги. Трудолюбивой, потому что она много работала. </a:t>
            </a:r>
          </a:p>
          <a:p>
            <a:r>
              <a:rPr lang="ru-RU" dirty="0"/>
              <a:t>	</a:t>
            </a:r>
          </a:p>
        </p:txBody>
      </p:sp>
      <p:pic>
        <p:nvPicPr>
          <p:cNvPr id="3" name="Рисунок 2" descr="DSCF66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5" y="3789040"/>
            <a:ext cx="3720413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124744"/>
            <a:ext cx="74168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/>
              <a:t>За помощь в составлении  своего проекта я хочу поблагодарить свою прабабушку за рассказы о себе и свою маму, которая мне помогала.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83568" y="1476943"/>
            <a:ext cx="784887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создании проекта я использовала рассказы своей прабабушки и Книгу поколений "Своим трудом приближали Победу" - Очерки о тружениках тыла - жителях города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Нягани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81</TotalTime>
  <Words>155</Words>
  <Application>Microsoft Office PowerPoint</Application>
  <PresentationFormat>Экран (4:3)</PresentationFormat>
  <Paragraphs>17</Paragraphs>
  <Slides>5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Times New Roman</vt:lpstr>
      <vt:lpstr>Verdana</vt:lpstr>
      <vt:lpstr>Wingdings 2</vt:lpstr>
      <vt:lpstr>Аспект</vt:lpstr>
      <vt:lpstr>«Богатства, отданные людям»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«Богатства, отданные людям»</dc:title>
  <dc:creator>User</dc:creator>
  <cp:lastModifiedBy>User</cp:lastModifiedBy>
  <cp:revision>10</cp:revision>
  <dcterms:created xsi:type="dcterms:W3CDTF">2016-09-19T15:19:43Z</dcterms:created>
  <dcterms:modified xsi:type="dcterms:W3CDTF">2018-01-30T17:20:34Z</dcterms:modified>
</cp:coreProperties>
</file>