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43852" cy="3357585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Пионеры герои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Марату </a:t>
            </a:r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Казею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территории бывшего пионерского лагеря «Алые паруса» близ Тольятти.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Marat_Kazei_(monument)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14546" y="142852"/>
            <a:ext cx="3714776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72390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Лариса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Михеенко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Лариса_Дорофеевна_Михеенко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32" y="0"/>
            <a:ext cx="4643470" cy="61436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475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Ларе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Михеенко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дворе СОШ 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Хотьково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лара михеенко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6248" y="0"/>
            <a:ext cx="3786214" cy="54292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Валя Котик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200px-ValaKotyk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3042" y="0"/>
            <a:ext cx="5286412" cy="571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786190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пионеру-герою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Валентину Котику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бывшего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пионерского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лагеря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«Алые паруса»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близ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Тольятти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Валя_Котик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42852"/>
            <a:ext cx="2571768" cy="5429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50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Зина Портнова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lit-yaz.ru/pars_docs/refs/92/91321/91321_html_m1568741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0"/>
            <a:ext cx="4357695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Книги о детях-героях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артизан Лёня Голиков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8596" y="1643050"/>
            <a:ext cx="3500462" cy="521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ван_Зося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756041"/>
            <a:ext cx="3643337" cy="49591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Книги о детях-героях</a:t>
            </a:r>
            <a:endParaRPr lang="ru-RU" sz="4400" dirty="0"/>
          </a:p>
        </p:txBody>
      </p:sp>
      <p:pic>
        <p:nvPicPr>
          <p:cNvPr id="4" name="Содержимое 3" descr="Рассказ танкиста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3643338" cy="535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артизанка Лара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174"/>
            <a:ext cx="3429024" cy="5357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Книги о детях-героях</a:t>
            </a:r>
            <a:endParaRPr lang="ru-RU" sz="4400" dirty="0"/>
          </a:p>
        </p:txBody>
      </p:sp>
      <p:pic>
        <p:nvPicPr>
          <p:cNvPr id="4" name="Содержимое 3" descr="Четвёртая высота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3714776" cy="535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ассказы о войне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500174"/>
            <a:ext cx="3552770" cy="5357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Книги о детях-героях</a:t>
            </a:r>
            <a:endParaRPr lang="ru-RU" sz="4400" dirty="0"/>
          </a:p>
        </p:txBody>
      </p:sp>
      <p:pic>
        <p:nvPicPr>
          <p:cNvPr id="4" name="Содержимое 3" descr="Улица младшего сына_1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844" y="1500174"/>
            <a:ext cx="3929090" cy="535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ын полка_3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14810" y="1500174"/>
            <a:ext cx="3855692" cy="5357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00702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Валера Волков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Валера_Волков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14290"/>
            <a:ext cx="5286412" cy="52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5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Володя Дубинин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Volodia_Dubinín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42852"/>
            <a:ext cx="4143404" cy="500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57214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Володе Дубинину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360px-Володя_Дубинин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85728"/>
            <a:ext cx="3929090" cy="5000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Саша Чекалин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Chekalin_AP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42852"/>
            <a:ext cx="4357718" cy="5547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Почтовая марка СССР, изображающая подвиг Саши Чекалина (1942 г.)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ChekalinStamp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034" y="0"/>
            <a:ext cx="7215238" cy="5286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Лёня Голиков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Leonid_Golikov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71670" y="0"/>
            <a:ext cx="4429156" cy="5572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572140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Лёне Голикову в Великом Новгороде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L_Golikov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71670" y="142852"/>
            <a:ext cx="4071966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7214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Марат </a:t>
            </a:r>
            <a:r>
              <a:rPr lang="ru-RU" sz="6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Desktop\ПРОЕКТ ДЕТИ ВОЙНЫ (мой вариант тексты)\Марат Казей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3108" y="0"/>
            <a:ext cx="3929090" cy="550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95</TotalTime>
  <Words>66</Words>
  <Application>Microsoft Office PowerPoint</Application>
  <PresentationFormat>Экран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Пионеры герои</vt:lpstr>
      <vt:lpstr>Валера Волков</vt:lpstr>
      <vt:lpstr>Володя Дубинин</vt:lpstr>
      <vt:lpstr>Памятник Володе Дубинину</vt:lpstr>
      <vt:lpstr>Саша Чекалин</vt:lpstr>
      <vt:lpstr>Почтовая марка СССР, изображающая подвиг Саши Чекалина (1942 г.)</vt:lpstr>
      <vt:lpstr>Лёня Голиков</vt:lpstr>
      <vt:lpstr>Памятник Лёне Голикову в Великом Новгороде</vt:lpstr>
      <vt:lpstr>Марат Казей</vt:lpstr>
      <vt:lpstr>Памятник Марату Казею на территории бывшего пионерского лагеря «Алые паруса» близ Тольятти.</vt:lpstr>
      <vt:lpstr>Лариса Михеенко</vt:lpstr>
      <vt:lpstr>Памятник  Ларе Михеенко  во дворе СОШ №5  г. Хотьково </vt:lpstr>
      <vt:lpstr>Валя Котик</vt:lpstr>
      <vt:lpstr>Памятник  пионеру-герою  Валентину Котику  на территории  бывшего пионерского  лагеря «Алые паруса»  близ Тольятти</vt:lpstr>
      <vt:lpstr>Зина Портнова</vt:lpstr>
      <vt:lpstr>Книги о детях-героях</vt:lpstr>
      <vt:lpstr>Книги о детях-героях</vt:lpstr>
      <vt:lpstr>Книги о детях-героях</vt:lpstr>
      <vt:lpstr>Книги о детях-героях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Пионеры герои</dc:title>
  <cp:lastModifiedBy>User</cp:lastModifiedBy>
  <cp:revision>11</cp:revision>
  <dcterms:modified xsi:type="dcterms:W3CDTF">2015-04-22T15:33:27Z</dcterms:modified>
</cp:coreProperties>
</file>