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4" r:id="rId3"/>
    <p:sldId id="273" r:id="rId4"/>
    <p:sldId id="276" r:id="rId5"/>
    <p:sldId id="275" r:id="rId6"/>
    <p:sldId id="258" r:id="rId7"/>
    <p:sldId id="257" r:id="rId8"/>
    <p:sldId id="259" r:id="rId9"/>
    <p:sldId id="260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2" r:id="rId20"/>
    <p:sldId id="271" r:id="rId21"/>
  </p:sldIdLst>
  <p:sldSz cx="9906000" cy="6858000" type="A4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90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image" Target="../media/image2.JPG"/><Relationship Id="rId4" Type="http://schemas.openxmlformats.org/officeDocument/2006/relationships/image" Target="../media/image5.jpeg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ata6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jpeg"/></Relationships>
</file>

<file path=ppt/diagrams/_rels/data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image" Target="../media/image2.JPG"/><Relationship Id="rId4" Type="http://schemas.openxmlformats.org/officeDocument/2006/relationships/image" Target="../media/image5.jpeg"/></Relationships>
</file>

<file path=ppt/diagrams/_rels/drawing4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rawing6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jpeg"/></Relationships>
</file>

<file path=ppt/diagrams/_rels/drawing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7CB212A-EE23-485A-8BB9-3AE055F24F2E}" type="doc">
      <dgm:prSet loTypeId="urn:microsoft.com/office/officeart/2005/8/layout/hProcess11" loCatId="process" qsTypeId="urn:microsoft.com/office/officeart/2005/8/quickstyle/simple1" qsCatId="simple" csTypeId="urn:microsoft.com/office/officeart/2005/8/colors/accent1_2" csCatId="accent1" phldr="1"/>
      <dgm:spPr/>
    </dgm:pt>
    <dgm:pt modelId="{5DB39923-B7E9-440A-A670-5EAB3C8D687B}">
      <dgm:prSet phldrT="[Текст]" custT="1"/>
      <dgm:spPr/>
      <dgm:t>
        <a:bodyPr/>
        <a:lstStyle/>
        <a:p>
          <a:r>
            <a:rPr lang="ru-RU" sz="2000" b="1" i="0" dirty="0" smtClean="0">
              <a:latin typeface="Candara" panose="020E0502030303020204" pitchFamily="34" charset="0"/>
            </a:rPr>
            <a:t>ЮНЕСКО</a:t>
          </a:r>
          <a:r>
            <a:rPr lang="ru-RU" sz="2000" b="0" i="0" dirty="0" smtClean="0">
              <a:latin typeface="Candara" panose="020E0502030303020204" pitchFamily="34" charset="0"/>
            </a:rPr>
            <a:t> — </a:t>
          </a:r>
          <a:endParaRPr lang="ru-RU" sz="2000" dirty="0">
            <a:latin typeface="Candara" panose="020E0502030303020204" pitchFamily="34" charset="0"/>
          </a:endParaRPr>
        </a:p>
      </dgm:t>
    </dgm:pt>
    <dgm:pt modelId="{130085CB-5B78-4A42-B67E-204E139F7886}" type="parTrans" cxnId="{6A375052-371B-4F39-A7CC-7660E1C7F12A}">
      <dgm:prSet/>
      <dgm:spPr/>
      <dgm:t>
        <a:bodyPr/>
        <a:lstStyle/>
        <a:p>
          <a:endParaRPr lang="ru-RU" sz="2000">
            <a:latin typeface="Candara" panose="020E0502030303020204" pitchFamily="34" charset="0"/>
          </a:endParaRPr>
        </a:p>
      </dgm:t>
    </dgm:pt>
    <dgm:pt modelId="{35B0C9D4-DD86-4223-A779-11F0232FAA7A}" type="sibTrans" cxnId="{6A375052-371B-4F39-A7CC-7660E1C7F12A}">
      <dgm:prSet/>
      <dgm:spPr/>
      <dgm:t>
        <a:bodyPr/>
        <a:lstStyle/>
        <a:p>
          <a:endParaRPr lang="ru-RU" sz="2000">
            <a:latin typeface="Candara" panose="020E0502030303020204" pitchFamily="34" charset="0"/>
          </a:endParaRPr>
        </a:p>
      </dgm:t>
    </dgm:pt>
    <dgm:pt modelId="{37714AA9-51D1-48A7-8DAF-2FB0507A5529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b="0" i="0" dirty="0" smtClean="0">
              <a:latin typeface="Candara" panose="020E0502030303020204" pitchFamily="34" charset="0"/>
            </a:rPr>
            <a:t>специализированное учреждение Организации Объединённых Наций по вопросам образования, науки и культуры.</a:t>
          </a:r>
          <a:endParaRPr lang="ru-RU" sz="2000" dirty="0" smtClean="0">
            <a:latin typeface="Candara" panose="020E0502030303020204" pitchFamily="34" charset="0"/>
          </a:endParaRPr>
        </a:p>
        <a:p>
          <a:pPr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dirty="0">
            <a:latin typeface="Candara" panose="020E0502030303020204" pitchFamily="34" charset="0"/>
          </a:endParaRPr>
        </a:p>
      </dgm:t>
    </dgm:pt>
    <dgm:pt modelId="{68F2455A-E0F1-4E3C-A571-4FA9D0DD9893}" type="parTrans" cxnId="{ADA50547-AE52-4715-AA85-C66C2499B7AE}">
      <dgm:prSet/>
      <dgm:spPr/>
      <dgm:t>
        <a:bodyPr/>
        <a:lstStyle/>
        <a:p>
          <a:endParaRPr lang="ru-RU" sz="2000">
            <a:latin typeface="Candara" panose="020E0502030303020204" pitchFamily="34" charset="0"/>
          </a:endParaRPr>
        </a:p>
      </dgm:t>
    </dgm:pt>
    <dgm:pt modelId="{FF17AD88-3333-4FF0-A1BC-238AFD176A56}" type="sibTrans" cxnId="{ADA50547-AE52-4715-AA85-C66C2499B7AE}">
      <dgm:prSet/>
      <dgm:spPr/>
      <dgm:t>
        <a:bodyPr/>
        <a:lstStyle/>
        <a:p>
          <a:endParaRPr lang="ru-RU" sz="2000">
            <a:latin typeface="Candara" panose="020E0502030303020204" pitchFamily="34" charset="0"/>
          </a:endParaRPr>
        </a:p>
      </dgm:t>
    </dgm:pt>
    <dgm:pt modelId="{F28A6CB6-D460-48BF-B650-92E409B32D3C}" type="pres">
      <dgm:prSet presAssocID="{57CB212A-EE23-485A-8BB9-3AE055F24F2E}" presName="Name0" presStyleCnt="0">
        <dgm:presLayoutVars>
          <dgm:dir/>
          <dgm:resizeHandles val="exact"/>
        </dgm:presLayoutVars>
      </dgm:prSet>
      <dgm:spPr/>
    </dgm:pt>
    <dgm:pt modelId="{1188543F-B673-4259-AE43-D070B03378F0}" type="pres">
      <dgm:prSet presAssocID="{57CB212A-EE23-485A-8BB9-3AE055F24F2E}" presName="arrow" presStyleLbl="bgShp" presStyleIdx="0" presStyleCnt="1"/>
      <dgm:spPr/>
    </dgm:pt>
    <dgm:pt modelId="{B8466E3D-84F1-452D-A777-0C73998EE35A}" type="pres">
      <dgm:prSet presAssocID="{57CB212A-EE23-485A-8BB9-3AE055F24F2E}" presName="points" presStyleCnt="0"/>
      <dgm:spPr/>
    </dgm:pt>
    <dgm:pt modelId="{60217C90-9CDA-40C6-8374-E728BB7D70F3}" type="pres">
      <dgm:prSet presAssocID="{5DB39923-B7E9-440A-A670-5EAB3C8D687B}" presName="compositeA" presStyleCnt="0"/>
      <dgm:spPr/>
    </dgm:pt>
    <dgm:pt modelId="{E39D3598-950B-4C68-B043-2F72445A971F}" type="pres">
      <dgm:prSet presAssocID="{5DB39923-B7E9-440A-A670-5EAB3C8D687B}" presName="textA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F0EF37-E652-4A69-BE8D-35BB3E62C461}" type="pres">
      <dgm:prSet presAssocID="{5DB39923-B7E9-440A-A670-5EAB3C8D687B}" presName="circleA" presStyleLbl="node1" presStyleIdx="0" presStyleCnt="2"/>
      <dgm:spPr/>
    </dgm:pt>
    <dgm:pt modelId="{C6886B92-19DE-4E66-9100-37A975A8FA50}" type="pres">
      <dgm:prSet presAssocID="{5DB39923-B7E9-440A-A670-5EAB3C8D687B}" presName="spaceA" presStyleCnt="0"/>
      <dgm:spPr/>
    </dgm:pt>
    <dgm:pt modelId="{7E792B35-3419-48B4-B99F-06C1FF31C05D}" type="pres">
      <dgm:prSet presAssocID="{35B0C9D4-DD86-4223-A779-11F0232FAA7A}" presName="space" presStyleCnt="0"/>
      <dgm:spPr/>
    </dgm:pt>
    <dgm:pt modelId="{4F305102-D26E-4A06-9C3F-BD9062D192C7}" type="pres">
      <dgm:prSet presAssocID="{37714AA9-51D1-48A7-8DAF-2FB0507A5529}" presName="compositeB" presStyleCnt="0"/>
      <dgm:spPr/>
    </dgm:pt>
    <dgm:pt modelId="{5D444336-F124-481C-9033-377A299A0321}" type="pres">
      <dgm:prSet presAssocID="{37714AA9-51D1-48A7-8DAF-2FB0507A5529}" presName="textB" presStyleLbl="revTx" presStyleIdx="1" presStyleCnt="2">
        <dgm:presLayoutVars>
          <dgm:bulletEnabled val="1"/>
        </dgm:presLayoutVars>
      </dgm:prSet>
      <dgm:spPr/>
    </dgm:pt>
    <dgm:pt modelId="{603B2849-C43D-4818-A3CC-8AAA2E9593F8}" type="pres">
      <dgm:prSet presAssocID="{37714AA9-51D1-48A7-8DAF-2FB0507A5529}" presName="circleB" presStyleLbl="node1" presStyleIdx="1" presStyleCnt="2"/>
      <dgm:spPr/>
    </dgm:pt>
    <dgm:pt modelId="{237346F3-484E-4874-8DB4-8E233A23D078}" type="pres">
      <dgm:prSet presAssocID="{37714AA9-51D1-48A7-8DAF-2FB0507A5529}" presName="spaceB" presStyleCnt="0"/>
      <dgm:spPr/>
    </dgm:pt>
  </dgm:ptLst>
  <dgm:cxnLst>
    <dgm:cxn modelId="{C7C9A3AD-5AB9-465E-ACC1-CA72EF85EFD8}" type="presOf" srcId="{37714AA9-51D1-48A7-8DAF-2FB0507A5529}" destId="{5D444336-F124-481C-9033-377A299A0321}" srcOrd="0" destOrd="0" presId="urn:microsoft.com/office/officeart/2005/8/layout/hProcess11"/>
    <dgm:cxn modelId="{8C55DFAD-DC51-4A3C-AF81-3E9ADFC7843D}" type="presOf" srcId="{57CB212A-EE23-485A-8BB9-3AE055F24F2E}" destId="{F28A6CB6-D460-48BF-B650-92E409B32D3C}" srcOrd="0" destOrd="0" presId="urn:microsoft.com/office/officeart/2005/8/layout/hProcess11"/>
    <dgm:cxn modelId="{DD8D6B6F-8D6C-4642-8539-DF42485A3B9F}" type="presOf" srcId="{5DB39923-B7E9-440A-A670-5EAB3C8D687B}" destId="{E39D3598-950B-4C68-B043-2F72445A971F}" srcOrd="0" destOrd="0" presId="urn:microsoft.com/office/officeart/2005/8/layout/hProcess11"/>
    <dgm:cxn modelId="{ADA50547-AE52-4715-AA85-C66C2499B7AE}" srcId="{57CB212A-EE23-485A-8BB9-3AE055F24F2E}" destId="{37714AA9-51D1-48A7-8DAF-2FB0507A5529}" srcOrd="1" destOrd="0" parTransId="{68F2455A-E0F1-4E3C-A571-4FA9D0DD9893}" sibTransId="{FF17AD88-3333-4FF0-A1BC-238AFD176A56}"/>
    <dgm:cxn modelId="{6A375052-371B-4F39-A7CC-7660E1C7F12A}" srcId="{57CB212A-EE23-485A-8BB9-3AE055F24F2E}" destId="{5DB39923-B7E9-440A-A670-5EAB3C8D687B}" srcOrd="0" destOrd="0" parTransId="{130085CB-5B78-4A42-B67E-204E139F7886}" sibTransId="{35B0C9D4-DD86-4223-A779-11F0232FAA7A}"/>
    <dgm:cxn modelId="{C9C1F96F-E227-4529-B178-817CF251CE47}" type="presParOf" srcId="{F28A6CB6-D460-48BF-B650-92E409B32D3C}" destId="{1188543F-B673-4259-AE43-D070B03378F0}" srcOrd="0" destOrd="0" presId="urn:microsoft.com/office/officeart/2005/8/layout/hProcess11"/>
    <dgm:cxn modelId="{4F9D335A-CE76-40A3-A569-BE0EF31C2EE5}" type="presParOf" srcId="{F28A6CB6-D460-48BF-B650-92E409B32D3C}" destId="{B8466E3D-84F1-452D-A777-0C73998EE35A}" srcOrd="1" destOrd="0" presId="urn:microsoft.com/office/officeart/2005/8/layout/hProcess11"/>
    <dgm:cxn modelId="{B44FC453-6BE8-46C0-95DD-59CAF846F586}" type="presParOf" srcId="{B8466E3D-84F1-452D-A777-0C73998EE35A}" destId="{60217C90-9CDA-40C6-8374-E728BB7D70F3}" srcOrd="0" destOrd="0" presId="urn:microsoft.com/office/officeart/2005/8/layout/hProcess11"/>
    <dgm:cxn modelId="{CA19B35D-7EB8-46D8-9833-0E2838958010}" type="presParOf" srcId="{60217C90-9CDA-40C6-8374-E728BB7D70F3}" destId="{E39D3598-950B-4C68-B043-2F72445A971F}" srcOrd="0" destOrd="0" presId="urn:microsoft.com/office/officeart/2005/8/layout/hProcess11"/>
    <dgm:cxn modelId="{B50DDEC1-AE82-438C-B668-9276A62A62EB}" type="presParOf" srcId="{60217C90-9CDA-40C6-8374-E728BB7D70F3}" destId="{F4F0EF37-E652-4A69-BE8D-35BB3E62C461}" srcOrd="1" destOrd="0" presId="urn:microsoft.com/office/officeart/2005/8/layout/hProcess11"/>
    <dgm:cxn modelId="{8BB23ADC-E7A2-47D2-81DD-BE4BA7AF0360}" type="presParOf" srcId="{60217C90-9CDA-40C6-8374-E728BB7D70F3}" destId="{C6886B92-19DE-4E66-9100-37A975A8FA50}" srcOrd="2" destOrd="0" presId="urn:microsoft.com/office/officeart/2005/8/layout/hProcess11"/>
    <dgm:cxn modelId="{A053A707-13D6-4AAF-AE2C-74E0AC31C8DC}" type="presParOf" srcId="{B8466E3D-84F1-452D-A777-0C73998EE35A}" destId="{7E792B35-3419-48B4-B99F-06C1FF31C05D}" srcOrd="1" destOrd="0" presId="urn:microsoft.com/office/officeart/2005/8/layout/hProcess11"/>
    <dgm:cxn modelId="{49D5C7CC-0D09-4608-A0D5-FF16DCADAB32}" type="presParOf" srcId="{B8466E3D-84F1-452D-A777-0C73998EE35A}" destId="{4F305102-D26E-4A06-9C3F-BD9062D192C7}" srcOrd="2" destOrd="0" presId="urn:microsoft.com/office/officeart/2005/8/layout/hProcess11"/>
    <dgm:cxn modelId="{EE8D862F-B297-4812-9A88-166768D3F819}" type="presParOf" srcId="{4F305102-D26E-4A06-9C3F-BD9062D192C7}" destId="{5D444336-F124-481C-9033-377A299A0321}" srcOrd="0" destOrd="0" presId="urn:microsoft.com/office/officeart/2005/8/layout/hProcess11"/>
    <dgm:cxn modelId="{984EAC26-845A-4788-9DF2-6E3933E8DD7C}" type="presParOf" srcId="{4F305102-D26E-4A06-9C3F-BD9062D192C7}" destId="{603B2849-C43D-4818-A3CC-8AAA2E9593F8}" srcOrd="1" destOrd="0" presId="urn:microsoft.com/office/officeart/2005/8/layout/hProcess11"/>
    <dgm:cxn modelId="{0C3E6177-F7C0-4878-8BD4-E4443DAB579B}" type="presParOf" srcId="{4F305102-D26E-4A06-9C3F-BD9062D192C7}" destId="{237346F3-484E-4874-8DB4-8E233A23D078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DD30FBDD-B4A7-42EB-8189-D2C334D61A12}" type="doc">
      <dgm:prSet loTypeId="urn:microsoft.com/office/officeart/2008/layout/VerticalAccen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250DDF8-80B9-4C3F-9CF1-29C7F3821AD8}">
      <dgm:prSet phldrT="[Текст]" custT="1"/>
      <dgm:spPr/>
      <dgm:t>
        <a:bodyPr/>
        <a:lstStyle/>
        <a:p>
          <a:r>
            <a:rPr lang="ru-RU" sz="2000" b="1" dirty="0" smtClean="0">
              <a:latin typeface="Candara" panose="020E0502030303020204" pitchFamily="34" charset="0"/>
            </a:rPr>
            <a:t>Метод реагирования</a:t>
          </a:r>
          <a:endParaRPr lang="ru-RU" sz="2000" b="1" dirty="0">
            <a:latin typeface="Candara" panose="020E0502030303020204" pitchFamily="34" charset="0"/>
          </a:endParaRPr>
        </a:p>
      </dgm:t>
    </dgm:pt>
    <dgm:pt modelId="{37A132E9-4347-45BB-A948-28AA04137270}" type="parTrans" cxnId="{3CB3E5DC-34BF-4D3F-B86F-399313AE1DA4}">
      <dgm:prSet/>
      <dgm:spPr/>
      <dgm:t>
        <a:bodyPr/>
        <a:lstStyle/>
        <a:p>
          <a:endParaRPr lang="ru-RU"/>
        </a:p>
      </dgm:t>
    </dgm:pt>
    <dgm:pt modelId="{7E850AEE-8C46-4F33-A9E8-CAAEA912AEC7}" type="sibTrans" cxnId="{3CB3E5DC-34BF-4D3F-B86F-399313AE1DA4}">
      <dgm:prSet/>
      <dgm:spPr/>
      <dgm:t>
        <a:bodyPr/>
        <a:lstStyle/>
        <a:p>
          <a:endParaRPr lang="ru-RU"/>
        </a:p>
      </dgm:t>
    </dgm:pt>
    <dgm:pt modelId="{3463CE52-7E81-4A96-A1BF-9634D247E6FA}">
      <dgm:prSet phldrT="[Текст]" custT="1"/>
      <dgm:spPr/>
      <dgm:t>
        <a:bodyPr/>
        <a:lstStyle/>
        <a:p>
          <a:endParaRPr lang="ru-RU" sz="1600" dirty="0" smtClean="0">
            <a:latin typeface="Candara" panose="020E0502030303020204" pitchFamily="34" charset="0"/>
          </a:endParaRPr>
        </a:p>
        <a:p>
          <a:r>
            <a:rPr lang="ru-RU" sz="1600" dirty="0" smtClean="0">
              <a:latin typeface="Candara" panose="020E0502030303020204" pitchFamily="34" charset="0"/>
            </a:rPr>
            <a:t>Включает в себя наблюдение за детьми, анализ результатов этих наблюдений, создание условий, которые помогут детям поставить и реализовать их собственные цели, а также наблюдение за влиянием этих условий на достижение поставленных целей детьми.</a:t>
          </a:r>
          <a:endParaRPr lang="ru-RU" sz="1600" dirty="0">
            <a:latin typeface="Candara" panose="020E0502030303020204" pitchFamily="34" charset="0"/>
          </a:endParaRPr>
        </a:p>
      </dgm:t>
    </dgm:pt>
    <dgm:pt modelId="{5DDD0805-29E9-48B0-8D2D-2B0B737618BB}" type="parTrans" cxnId="{70B03663-1E33-4A2E-B890-198A9B1030B3}">
      <dgm:prSet/>
      <dgm:spPr/>
      <dgm:t>
        <a:bodyPr/>
        <a:lstStyle/>
        <a:p>
          <a:endParaRPr lang="ru-RU"/>
        </a:p>
      </dgm:t>
    </dgm:pt>
    <dgm:pt modelId="{4A3C1957-5B9B-431E-9A1C-70DBADFA97D0}" type="sibTrans" cxnId="{70B03663-1E33-4A2E-B890-198A9B1030B3}">
      <dgm:prSet/>
      <dgm:spPr/>
      <dgm:t>
        <a:bodyPr/>
        <a:lstStyle/>
        <a:p>
          <a:endParaRPr lang="ru-RU"/>
        </a:p>
      </dgm:t>
    </dgm:pt>
    <dgm:pt modelId="{31B6593C-7E61-45C9-ADFE-917219D4C74F}">
      <dgm:prSet phldrT="[Текст]" custT="1"/>
      <dgm:spPr/>
      <dgm:t>
        <a:bodyPr/>
        <a:lstStyle/>
        <a:p>
          <a:r>
            <a:rPr lang="ru-RU" sz="1600" dirty="0" smtClean="0">
              <a:latin typeface="Candara" panose="020E0502030303020204" pitchFamily="34" charset="0"/>
            </a:rPr>
            <a:t>Примером обучения на основе данного метода является использование модели трех вопросов, когда на основе имеющихся у детей знаний и представлений создаются условия для того, чтобы дети получили ответы на интересующие их вопросы.</a:t>
          </a:r>
        </a:p>
        <a:p>
          <a:endParaRPr lang="ru-RU" sz="1600" dirty="0">
            <a:latin typeface="Candara" panose="020E0502030303020204" pitchFamily="34" charset="0"/>
          </a:endParaRPr>
        </a:p>
      </dgm:t>
    </dgm:pt>
    <dgm:pt modelId="{044335A1-A0C9-4BBD-89AA-5F8CD9C26D0F}" type="parTrans" cxnId="{6B49101C-1F81-467D-83CB-E99CDA94A1BF}">
      <dgm:prSet/>
      <dgm:spPr/>
      <dgm:t>
        <a:bodyPr/>
        <a:lstStyle/>
        <a:p>
          <a:endParaRPr lang="ru-RU"/>
        </a:p>
      </dgm:t>
    </dgm:pt>
    <dgm:pt modelId="{3F01C430-A45E-479C-AADB-CC07C8D3E5D2}" type="sibTrans" cxnId="{6B49101C-1F81-467D-83CB-E99CDA94A1BF}">
      <dgm:prSet/>
      <dgm:spPr/>
      <dgm:t>
        <a:bodyPr/>
        <a:lstStyle/>
        <a:p>
          <a:endParaRPr lang="ru-RU"/>
        </a:p>
      </dgm:t>
    </dgm:pt>
    <dgm:pt modelId="{7CFE50B5-D5D1-4EA3-9269-D8B5C4F253A3}" type="pres">
      <dgm:prSet presAssocID="{DD30FBDD-B4A7-42EB-8189-D2C334D61A12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ru-RU"/>
        </a:p>
      </dgm:t>
    </dgm:pt>
    <dgm:pt modelId="{A686D90A-0039-4092-8B90-84C570331597}" type="pres">
      <dgm:prSet presAssocID="{8250DDF8-80B9-4C3F-9CF1-29C7F3821AD8}" presName="parenttextcomposite" presStyleCnt="0"/>
      <dgm:spPr/>
    </dgm:pt>
    <dgm:pt modelId="{8715908A-560D-422F-B04A-DEB094D77D0C}" type="pres">
      <dgm:prSet presAssocID="{8250DDF8-80B9-4C3F-9CF1-29C7F3821AD8}" presName="parenttext" presStyleLbl="revTx" presStyleIdx="0" presStyleCnt="2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546906-C719-4D7E-A9EF-C23193DF1B87}" type="pres">
      <dgm:prSet presAssocID="{8250DDF8-80B9-4C3F-9CF1-29C7F3821AD8}" presName="composite" presStyleCnt="0"/>
      <dgm:spPr/>
    </dgm:pt>
    <dgm:pt modelId="{FE6F57C4-7FF1-454C-AC34-7FE1F64FAFAC}" type="pres">
      <dgm:prSet presAssocID="{8250DDF8-80B9-4C3F-9CF1-29C7F3821AD8}" presName="chevron1" presStyleLbl="alignNode1" presStyleIdx="0" presStyleCnt="14"/>
      <dgm:spPr/>
    </dgm:pt>
    <dgm:pt modelId="{E2F4CFDC-1081-4E2D-9A19-A9E4296BC225}" type="pres">
      <dgm:prSet presAssocID="{8250DDF8-80B9-4C3F-9CF1-29C7F3821AD8}" presName="chevron2" presStyleLbl="alignNode1" presStyleIdx="1" presStyleCnt="14"/>
      <dgm:spPr/>
    </dgm:pt>
    <dgm:pt modelId="{2C190699-132C-4AD1-8904-B8F5FD839D6B}" type="pres">
      <dgm:prSet presAssocID="{8250DDF8-80B9-4C3F-9CF1-29C7F3821AD8}" presName="chevron3" presStyleLbl="alignNode1" presStyleIdx="2" presStyleCnt="14"/>
      <dgm:spPr/>
    </dgm:pt>
    <dgm:pt modelId="{8F495237-2D6C-4BFE-A871-946F5258BC99}" type="pres">
      <dgm:prSet presAssocID="{8250DDF8-80B9-4C3F-9CF1-29C7F3821AD8}" presName="chevron4" presStyleLbl="alignNode1" presStyleIdx="3" presStyleCnt="14"/>
      <dgm:spPr/>
    </dgm:pt>
    <dgm:pt modelId="{D7976C0E-AE19-4E11-BA13-F10177E9C3E4}" type="pres">
      <dgm:prSet presAssocID="{8250DDF8-80B9-4C3F-9CF1-29C7F3821AD8}" presName="chevron5" presStyleLbl="alignNode1" presStyleIdx="4" presStyleCnt="14"/>
      <dgm:spPr/>
    </dgm:pt>
    <dgm:pt modelId="{AB7DF3B8-A414-42D2-9A77-C2C52F43444F}" type="pres">
      <dgm:prSet presAssocID="{8250DDF8-80B9-4C3F-9CF1-29C7F3821AD8}" presName="chevron6" presStyleLbl="alignNode1" presStyleIdx="5" presStyleCnt="14"/>
      <dgm:spPr/>
    </dgm:pt>
    <dgm:pt modelId="{430A48E2-230D-4307-8339-A649B16CA2C4}" type="pres">
      <dgm:prSet presAssocID="{8250DDF8-80B9-4C3F-9CF1-29C7F3821AD8}" presName="chevron7" presStyleLbl="alignNode1" presStyleIdx="6" presStyleCnt="14"/>
      <dgm:spPr/>
    </dgm:pt>
    <dgm:pt modelId="{6292B984-1EEF-4383-AC66-5AB6B096C71A}" type="pres">
      <dgm:prSet presAssocID="{8250DDF8-80B9-4C3F-9CF1-29C7F3821AD8}" presName="childtext" presStyleLbl="solidFgAcc1" presStyleIdx="0" presStyleCnt="1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8F71EE-25AD-4F8E-A525-8B4DF9B27F8C}" type="pres">
      <dgm:prSet presAssocID="{7E850AEE-8C46-4F33-A9E8-CAAEA912AEC7}" presName="sibTrans" presStyleCnt="0"/>
      <dgm:spPr/>
    </dgm:pt>
    <dgm:pt modelId="{9A16FE8E-9AF8-471F-9B5C-8B15DEACF150}" type="pres">
      <dgm:prSet presAssocID="{31B6593C-7E61-45C9-ADFE-917219D4C74F}" presName="parenttextcomposite" presStyleCnt="0"/>
      <dgm:spPr/>
    </dgm:pt>
    <dgm:pt modelId="{484AC699-7C76-441F-9B93-6708A6567853}" type="pres">
      <dgm:prSet presAssocID="{31B6593C-7E61-45C9-ADFE-917219D4C74F}" presName="parenttext" presStyleLbl="revTx" presStyleIdx="1" presStyleCnt="2" custLinFactNeighborX="-343" custLinFactNeighborY="45311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8165CD3-EFB2-4990-AB41-BC9EB508FFB3}" type="pres">
      <dgm:prSet presAssocID="{31B6593C-7E61-45C9-ADFE-917219D4C74F}" presName="parallelogramComposite" presStyleCnt="0"/>
      <dgm:spPr/>
    </dgm:pt>
    <dgm:pt modelId="{ADB43467-4715-4144-BDE3-64D0611C9C5E}" type="pres">
      <dgm:prSet presAssocID="{31B6593C-7E61-45C9-ADFE-917219D4C74F}" presName="parallelogram1" presStyleLbl="alignNode1" presStyleIdx="7" presStyleCnt="14"/>
      <dgm:spPr/>
    </dgm:pt>
    <dgm:pt modelId="{5D00A782-F808-4DE4-88B4-EB9E602A386B}" type="pres">
      <dgm:prSet presAssocID="{31B6593C-7E61-45C9-ADFE-917219D4C74F}" presName="parallelogram2" presStyleLbl="alignNode1" presStyleIdx="8" presStyleCnt="14"/>
      <dgm:spPr/>
    </dgm:pt>
    <dgm:pt modelId="{32CE906E-ADA7-41E9-B450-B097EBE4FC34}" type="pres">
      <dgm:prSet presAssocID="{31B6593C-7E61-45C9-ADFE-917219D4C74F}" presName="parallelogram3" presStyleLbl="alignNode1" presStyleIdx="9" presStyleCnt="14"/>
      <dgm:spPr/>
    </dgm:pt>
    <dgm:pt modelId="{7C702275-917D-44E3-B31A-E3F6CF3444C5}" type="pres">
      <dgm:prSet presAssocID="{31B6593C-7E61-45C9-ADFE-917219D4C74F}" presName="parallelogram4" presStyleLbl="alignNode1" presStyleIdx="10" presStyleCnt="14"/>
      <dgm:spPr/>
    </dgm:pt>
    <dgm:pt modelId="{F2AB1C1E-CCBF-4030-AAD2-B08BF5B0B4B4}" type="pres">
      <dgm:prSet presAssocID="{31B6593C-7E61-45C9-ADFE-917219D4C74F}" presName="parallelogram5" presStyleLbl="alignNode1" presStyleIdx="11" presStyleCnt="14"/>
      <dgm:spPr/>
    </dgm:pt>
    <dgm:pt modelId="{9E3DFC18-92B5-4B7E-802E-074463C5F3FA}" type="pres">
      <dgm:prSet presAssocID="{31B6593C-7E61-45C9-ADFE-917219D4C74F}" presName="parallelogram6" presStyleLbl="alignNode1" presStyleIdx="12" presStyleCnt="14"/>
      <dgm:spPr/>
    </dgm:pt>
    <dgm:pt modelId="{C8BD7FF5-B9BB-4B0D-99E6-0C6688044242}" type="pres">
      <dgm:prSet presAssocID="{31B6593C-7E61-45C9-ADFE-917219D4C74F}" presName="parallelogram7" presStyleLbl="alignNode1" presStyleIdx="13" presStyleCnt="14"/>
      <dgm:spPr/>
    </dgm:pt>
  </dgm:ptLst>
  <dgm:cxnLst>
    <dgm:cxn modelId="{70B03663-1E33-4A2E-B890-198A9B1030B3}" srcId="{8250DDF8-80B9-4C3F-9CF1-29C7F3821AD8}" destId="{3463CE52-7E81-4A96-A1BF-9634D247E6FA}" srcOrd="0" destOrd="0" parTransId="{5DDD0805-29E9-48B0-8D2D-2B0B737618BB}" sibTransId="{4A3C1957-5B9B-431E-9A1C-70DBADFA97D0}"/>
    <dgm:cxn modelId="{F88AAE24-9943-46D1-99BA-B60FCA4973B5}" type="presOf" srcId="{8250DDF8-80B9-4C3F-9CF1-29C7F3821AD8}" destId="{8715908A-560D-422F-B04A-DEB094D77D0C}" srcOrd="0" destOrd="0" presId="urn:microsoft.com/office/officeart/2008/layout/VerticalAccentList"/>
    <dgm:cxn modelId="{1A22B922-29C1-4364-9EFC-9FF99610BC0A}" type="presOf" srcId="{DD30FBDD-B4A7-42EB-8189-D2C334D61A12}" destId="{7CFE50B5-D5D1-4EA3-9269-D8B5C4F253A3}" srcOrd="0" destOrd="0" presId="urn:microsoft.com/office/officeart/2008/layout/VerticalAccentList"/>
    <dgm:cxn modelId="{6E862EF9-98F4-4458-BE0C-43E0BD1E2B09}" type="presOf" srcId="{3463CE52-7E81-4A96-A1BF-9634D247E6FA}" destId="{6292B984-1EEF-4383-AC66-5AB6B096C71A}" srcOrd="0" destOrd="0" presId="urn:microsoft.com/office/officeart/2008/layout/VerticalAccentList"/>
    <dgm:cxn modelId="{E756B155-BAFF-4486-9AE1-2F949EEC24A8}" type="presOf" srcId="{31B6593C-7E61-45C9-ADFE-917219D4C74F}" destId="{484AC699-7C76-441F-9B93-6708A6567853}" srcOrd="0" destOrd="0" presId="urn:microsoft.com/office/officeart/2008/layout/VerticalAccentList"/>
    <dgm:cxn modelId="{6B49101C-1F81-467D-83CB-E99CDA94A1BF}" srcId="{DD30FBDD-B4A7-42EB-8189-D2C334D61A12}" destId="{31B6593C-7E61-45C9-ADFE-917219D4C74F}" srcOrd="1" destOrd="0" parTransId="{044335A1-A0C9-4BBD-89AA-5F8CD9C26D0F}" sibTransId="{3F01C430-A45E-479C-AADB-CC07C8D3E5D2}"/>
    <dgm:cxn modelId="{3CB3E5DC-34BF-4D3F-B86F-399313AE1DA4}" srcId="{DD30FBDD-B4A7-42EB-8189-D2C334D61A12}" destId="{8250DDF8-80B9-4C3F-9CF1-29C7F3821AD8}" srcOrd="0" destOrd="0" parTransId="{37A132E9-4347-45BB-A948-28AA04137270}" sibTransId="{7E850AEE-8C46-4F33-A9E8-CAAEA912AEC7}"/>
    <dgm:cxn modelId="{35BEEEC3-7FEC-4E70-9D13-DF8E15883A2F}" type="presParOf" srcId="{7CFE50B5-D5D1-4EA3-9269-D8B5C4F253A3}" destId="{A686D90A-0039-4092-8B90-84C570331597}" srcOrd="0" destOrd="0" presId="urn:microsoft.com/office/officeart/2008/layout/VerticalAccentList"/>
    <dgm:cxn modelId="{E7A00D99-1BF6-40A1-93E7-55E2E859C87F}" type="presParOf" srcId="{A686D90A-0039-4092-8B90-84C570331597}" destId="{8715908A-560D-422F-B04A-DEB094D77D0C}" srcOrd="0" destOrd="0" presId="urn:microsoft.com/office/officeart/2008/layout/VerticalAccentList"/>
    <dgm:cxn modelId="{15CD32F6-BA47-494A-A431-089EACE3C4FA}" type="presParOf" srcId="{7CFE50B5-D5D1-4EA3-9269-D8B5C4F253A3}" destId="{4A546906-C719-4D7E-A9EF-C23193DF1B87}" srcOrd="1" destOrd="0" presId="urn:microsoft.com/office/officeart/2008/layout/VerticalAccentList"/>
    <dgm:cxn modelId="{F27AE272-D8A0-4E93-8C79-C05A1E144B77}" type="presParOf" srcId="{4A546906-C719-4D7E-A9EF-C23193DF1B87}" destId="{FE6F57C4-7FF1-454C-AC34-7FE1F64FAFAC}" srcOrd="0" destOrd="0" presId="urn:microsoft.com/office/officeart/2008/layout/VerticalAccentList"/>
    <dgm:cxn modelId="{B93988CA-1B7E-43AB-AD20-559D9EF8ACFE}" type="presParOf" srcId="{4A546906-C719-4D7E-A9EF-C23193DF1B87}" destId="{E2F4CFDC-1081-4E2D-9A19-A9E4296BC225}" srcOrd="1" destOrd="0" presId="urn:microsoft.com/office/officeart/2008/layout/VerticalAccentList"/>
    <dgm:cxn modelId="{526CDB01-4A94-49EC-B75C-EBE817FA5BA0}" type="presParOf" srcId="{4A546906-C719-4D7E-A9EF-C23193DF1B87}" destId="{2C190699-132C-4AD1-8904-B8F5FD839D6B}" srcOrd="2" destOrd="0" presId="urn:microsoft.com/office/officeart/2008/layout/VerticalAccentList"/>
    <dgm:cxn modelId="{4B26AEC4-B3C2-4884-98BF-C79409749B93}" type="presParOf" srcId="{4A546906-C719-4D7E-A9EF-C23193DF1B87}" destId="{8F495237-2D6C-4BFE-A871-946F5258BC99}" srcOrd="3" destOrd="0" presId="urn:microsoft.com/office/officeart/2008/layout/VerticalAccentList"/>
    <dgm:cxn modelId="{6FD36D8F-1FCD-443C-9989-A20F9F25E230}" type="presParOf" srcId="{4A546906-C719-4D7E-A9EF-C23193DF1B87}" destId="{D7976C0E-AE19-4E11-BA13-F10177E9C3E4}" srcOrd="4" destOrd="0" presId="urn:microsoft.com/office/officeart/2008/layout/VerticalAccentList"/>
    <dgm:cxn modelId="{56242177-2FDB-4E28-AFB0-B7F7CCC7EE81}" type="presParOf" srcId="{4A546906-C719-4D7E-A9EF-C23193DF1B87}" destId="{AB7DF3B8-A414-42D2-9A77-C2C52F43444F}" srcOrd="5" destOrd="0" presId="urn:microsoft.com/office/officeart/2008/layout/VerticalAccentList"/>
    <dgm:cxn modelId="{54837ED9-7396-4F69-AD56-BFB2537DE8C6}" type="presParOf" srcId="{4A546906-C719-4D7E-A9EF-C23193DF1B87}" destId="{430A48E2-230D-4307-8339-A649B16CA2C4}" srcOrd="6" destOrd="0" presId="urn:microsoft.com/office/officeart/2008/layout/VerticalAccentList"/>
    <dgm:cxn modelId="{9A018708-6B4B-40B1-ABDD-3CA2E4819CC7}" type="presParOf" srcId="{4A546906-C719-4D7E-A9EF-C23193DF1B87}" destId="{6292B984-1EEF-4383-AC66-5AB6B096C71A}" srcOrd="7" destOrd="0" presId="urn:microsoft.com/office/officeart/2008/layout/VerticalAccentList"/>
    <dgm:cxn modelId="{E898A7E4-554F-4E98-986D-6225D308F7B3}" type="presParOf" srcId="{7CFE50B5-D5D1-4EA3-9269-D8B5C4F253A3}" destId="{878F71EE-25AD-4F8E-A525-8B4DF9B27F8C}" srcOrd="2" destOrd="0" presId="urn:microsoft.com/office/officeart/2008/layout/VerticalAccentList"/>
    <dgm:cxn modelId="{A84DC721-C902-4407-B7BF-A99FB6FCDACF}" type="presParOf" srcId="{7CFE50B5-D5D1-4EA3-9269-D8B5C4F253A3}" destId="{9A16FE8E-9AF8-471F-9B5C-8B15DEACF150}" srcOrd="3" destOrd="0" presId="urn:microsoft.com/office/officeart/2008/layout/VerticalAccentList"/>
    <dgm:cxn modelId="{DA76F087-BF83-4B39-9FB2-8095E2DCBF7B}" type="presParOf" srcId="{9A16FE8E-9AF8-471F-9B5C-8B15DEACF150}" destId="{484AC699-7C76-441F-9B93-6708A6567853}" srcOrd="0" destOrd="0" presId="urn:microsoft.com/office/officeart/2008/layout/VerticalAccentList"/>
    <dgm:cxn modelId="{F61346BF-6C9B-4D32-BBB3-3D1D2D2DDB33}" type="presParOf" srcId="{7CFE50B5-D5D1-4EA3-9269-D8B5C4F253A3}" destId="{48165CD3-EFB2-4990-AB41-BC9EB508FFB3}" srcOrd="4" destOrd="0" presId="urn:microsoft.com/office/officeart/2008/layout/VerticalAccentList"/>
    <dgm:cxn modelId="{4C6BCC61-BDE4-4981-A292-171C1D1E826F}" type="presParOf" srcId="{48165CD3-EFB2-4990-AB41-BC9EB508FFB3}" destId="{ADB43467-4715-4144-BDE3-64D0611C9C5E}" srcOrd="0" destOrd="0" presId="urn:microsoft.com/office/officeart/2008/layout/VerticalAccentList"/>
    <dgm:cxn modelId="{86709564-AD43-42A8-9E97-EA9544CDF7DC}" type="presParOf" srcId="{48165CD3-EFB2-4990-AB41-BC9EB508FFB3}" destId="{5D00A782-F808-4DE4-88B4-EB9E602A386B}" srcOrd="1" destOrd="0" presId="urn:microsoft.com/office/officeart/2008/layout/VerticalAccentList"/>
    <dgm:cxn modelId="{9ABAACBA-9FA7-4983-AF81-3A9A878215BF}" type="presParOf" srcId="{48165CD3-EFB2-4990-AB41-BC9EB508FFB3}" destId="{32CE906E-ADA7-41E9-B450-B097EBE4FC34}" srcOrd="2" destOrd="0" presId="urn:microsoft.com/office/officeart/2008/layout/VerticalAccentList"/>
    <dgm:cxn modelId="{7FB3837D-BF83-4C7C-97C7-647B87D86C8A}" type="presParOf" srcId="{48165CD3-EFB2-4990-AB41-BC9EB508FFB3}" destId="{7C702275-917D-44E3-B31A-E3F6CF3444C5}" srcOrd="3" destOrd="0" presId="urn:microsoft.com/office/officeart/2008/layout/VerticalAccentList"/>
    <dgm:cxn modelId="{396707B0-1CFE-423E-9FFA-43DCAE72C9F3}" type="presParOf" srcId="{48165CD3-EFB2-4990-AB41-BC9EB508FFB3}" destId="{F2AB1C1E-CCBF-4030-AAD2-B08BF5B0B4B4}" srcOrd="4" destOrd="0" presId="urn:microsoft.com/office/officeart/2008/layout/VerticalAccentList"/>
    <dgm:cxn modelId="{D4E6D16D-4764-4C7D-93EC-32ABB06EDEDB}" type="presParOf" srcId="{48165CD3-EFB2-4990-AB41-BC9EB508FFB3}" destId="{9E3DFC18-92B5-4B7E-802E-074463C5F3FA}" srcOrd="5" destOrd="0" presId="urn:microsoft.com/office/officeart/2008/layout/VerticalAccentList"/>
    <dgm:cxn modelId="{C439C7E2-21DC-427F-A9AA-36D5B698CAA4}" type="presParOf" srcId="{48165CD3-EFB2-4990-AB41-BC9EB508FFB3}" destId="{C8BD7FF5-B9BB-4B0D-99E6-0C6688044242}" srcOrd="6" destOrd="0" presId="urn:microsoft.com/office/officeart/2008/layout/Vertical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507C4D6A-91DD-4087-9C40-DD31B3B6D425}" type="doc">
      <dgm:prSet loTypeId="urn:microsoft.com/office/officeart/2008/layout/VerticalAccen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40368B1-1E92-4D43-B77A-315BD2AFA3B2}">
      <dgm:prSet phldrT="[Текст]" custT="1"/>
      <dgm:spPr/>
      <dgm:t>
        <a:bodyPr/>
        <a:lstStyle/>
        <a:p>
          <a:r>
            <a:rPr lang="ru-RU" sz="2000" b="1" dirty="0" smtClean="0">
              <a:latin typeface="Candara" panose="020E0502030303020204" pitchFamily="34" charset="0"/>
            </a:rPr>
            <a:t>Метод гибкости инициированной деятельности</a:t>
          </a:r>
          <a:endParaRPr lang="ru-RU" sz="2000" b="1" dirty="0">
            <a:latin typeface="Candara" panose="020E0502030303020204" pitchFamily="34" charset="0"/>
          </a:endParaRPr>
        </a:p>
      </dgm:t>
    </dgm:pt>
    <dgm:pt modelId="{BCF628E5-BC98-4C7D-9131-F2717E7EF87A}" type="parTrans" cxnId="{C518EE00-CF56-4CA8-9A99-E71A0F606097}">
      <dgm:prSet/>
      <dgm:spPr/>
      <dgm:t>
        <a:bodyPr/>
        <a:lstStyle/>
        <a:p>
          <a:endParaRPr lang="ru-RU"/>
        </a:p>
      </dgm:t>
    </dgm:pt>
    <dgm:pt modelId="{81A369E3-871F-47D9-A62A-B60D4337149D}" type="sibTrans" cxnId="{C518EE00-CF56-4CA8-9A99-E71A0F606097}">
      <dgm:prSet/>
      <dgm:spPr/>
      <dgm:t>
        <a:bodyPr/>
        <a:lstStyle/>
        <a:p>
          <a:endParaRPr lang="ru-RU"/>
        </a:p>
      </dgm:t>
    </dgm:pt>
    <dgm:pt modelId="{5DCFC51D-980F-4509-858F-B69C3FE6C360}">
      <dgm:prSet phldrT="[Текст]" custT="1"/>
      <dgm:spPr/>
      <dgm:t>
        <a:bodyPr/>
        <a:lstStyle/>
        <a:p>
          <a:pPr algn="just"/>
          <a:r>
            <a:rPr lang="ru-RU" sz="1600" dirty="0" smtClean="0">
              <a:latin typeface="Candara" panose="020E0502030303020204" pitchFamily="34" charset="0"/>
            </a:rPr>
            <a:t>Педагог предлагает детям какую-либо деятельность и помогает сделать то, что хотят дети. </a:t>
          </a:r>
          <a:endParaRPr lang="ru-RU" sz="1600" dirty="0">
            <a:latin typeface="Candara" panose="020E0502030303020204" pitchFamily="34" charset="0"/>
          </a:endParaRPr>
        </a:p>
      </dgm:t>
    </dgm:pt>
    <dgm:pt modelId="{F234C28D-F0E2-48AB-A47D-DF12771A2369}" type="parTrans" cxnId="{A4A3ECDA-9E20-44D6-AC0E-3956E52DEEB3}">
      <dgm:prSet/>
      <dgm:spPr/>
      <dgm:t>
        <a:bodyPr/>
        <a:lstStyle/>
        <a:p>
          <a:endParaRPr lang="ru-RU"/>
        </a:p>
      </dgm:t>
    </dgm:pt>
    <dgm:pt modelId="{49188BDB-5972-4C59-8B48-9AB2AC3F9AD5}" type="sibTrans" cxnId="{A4A3ECDA-9E20-44D6-AC0E-3956E52DEEB3}">
      <dgm:prSet/>
      <dgm:spPr/>
      <dgm:t>
        <a:bodyPr/>
        <a:lstStyle/>
        <a:p>
          <a:endParaRPr lang="ru-RU"/>
        </a:p>
      </dgm:t>
    </dgm:pt>
    <dgm:pt modelId="{927B5057-7C96-4FD9-B48A-F822E0A7B4E5}">
      <dgm:prSet phldrT="[Текст]" custT="1"/>
      <dgm:spPr/>
      <dgm:t>
        <a:bodyPr/>
        <a:lstStyle/>
        <a:p>
          <a:pPr algn="just"/>
          <a:r>
            <a:rPr lang="ru-RU" sz="1600" b="1" dirty="0" smtClean="0">
              <a:latin typeface="Candara" panose="020E0502030303020204" pitchFamily="34" charset="0"/>
            </a:rPr>
            <a:t>Пример: </a:t>
          </a:r>
          <a:r>
            <a:rPr lang="ru-RU" sz="1600" dirty="0" smtClean="0">
              <a:latin typeface="Candara" panose="020E0502030303020204" pitchFamily="34" charset="0"/>
            </a:rPr>
            <a:t>подгруппа детей, по предложению педагога, работает над созданием ракеты, каждый выполняет разные действия. Задача педагога одному помочь словесными указаниями, другому предложить схему, третьего подбодрит, четвертому поможет практически.</a:t>
          </a:r>
          <a:endParaRPr lang="ru-RU" sz="1600" dirty="0">
            <a:latin typeface="Candara" panose="020E0502030303020204" pitchFamily="34" charset="0"/>
          </a:endParaRPr>
        </a:p>
      </dgm:t>
    </dgm:pt>
    <dgm:pt modelId="{562B6E16-5294-4796-9800-ADD61DB01D85}" type="parTrans" cxnId="{94571ABF-234B-4D6F-9D1A-973CAD4B5EEA}">
      <dgm:prSet/>
      <dgm:spPr/>
      <dgm:t>
        <a:bodyPr/>
        <a:lstStyle/>
        <a:p>
          <a:endParaRPr lang="ru-RU"/>
        </a:p>
      </dgm:t>
    </dgm:pt>
    <dgm:pt modelId="{8E6D45CD-F198-41EA-B741-05393F141DB6}" type="sibTrans" cxnId="{94571ABF-234B-4D6F-9D1A-973CAD4B5EEA}">
      <dgm:prSet/>
      <dgm:spPr/>
      <dgm:t>
        <a:bodyPr/>
        <a:lstStyle/>
        <a:p>
          <a:endParaRPr lang="ru-RU"/>
        </a:p>
      </dgm:t>
    </dgm:pt>
    <dgm:pt modelId="{11286F02-7B4C-412E-8387-57C530FA51F0}" type="pres">
      <dgm:prSet presAssocID="{507C4D6A-91DD-4087-9C40-DD31B3B6D425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ru-RU"/>
        </a:p>
      </dgm:t>
    </dgm:pt>
    <dgm:pt modelId="{88302C7C-22A4-40B9-9CEF-B1984ADAA86B}" type="pres">
      <dgm:prSet presAssocID="{F40368B1-1E92-4D43-B77A-315BD2AFA3B2}" presName="parenttextcomposite" presStyleCnt="0"/>
      <dgm:spPr/>
    </dgm:pt>
    <dgm:pt modelId="{E9368A74-B51D-485D-89CD-5521D43D9D72}" type="pres">
      <dgm:prSet presAssocID="{F40368B1-1E92-4D43-B77A-315BD2AFA3B2}" presName="parenttext" presStyleLbl="revTx" presStyleIdx="0" presStyleCnt="2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5AD61F-F3C0-41F5-9754-0B271DAA9896}" type="pres">
      <dgm:prSet presAssocID="{F40368B1-1E92-4D43-B77A-315BD2AFA3B2}" presName="composite" presStyleCnt="0"/>
      <dgm:spPr/>
    </dgm:pt>
    <dgm:pt modelId="{8DB40CF0-3F53-4E9B-BF4B-87FA3E3ED709}" type="pres">
      <dgm:prSet presAssocID="{F40368B1-1E92-4D43-B77A-315BD2AFA3B2}" presName="chevron1" presStyleLbl="alignNode1" presStyleIdx="0" presStyleCnt="14"/>
      <dgm:spPr/>
    </dgm:pt>
    <dgm:pt modelId="{B3FF8FD9-E54C-497E-B0A8-6CD907EA9F1E}" type="pres">
      <dgm:prSet presAssocID="{F40368B1-1E92-4D43-B77A-315BD2AFA3B2}" presName="chevron2" presStyleLbl="alignNode1" presStyleIdx="1" presStyleCnt="14"/>
      <dgm:spPr/>
    </dgm:pt>
    <dgm:pt modelId="{7C017A9D-8C29-4107-98CF-C8A013521684}" type="pres">
      <dgm:prSet presAssocID="{F40368B1-1E92-4D43-B77A-315BD2AFA3B2}" presName="chevron3" presStyleLbl="alignNode1" presStyleIdx="2" presStyleCnt="14"/>
      <dgm:spPr/>
    </dgm:pt>
    <dgm:pt modelId="{51A8A547-6415-4E3B-BC0C-AAA49EA8CC9E}" type="pres">
      <dgm:prSet presAssocID="{F40368B1-1E92-4D43-B77A-315BD2AFA3B2}" presName="chevron4" presStyleLbl="alignNode1" presStyleIdx="3" presStyleCnt="14"/>
      <dgm:spPr/>
    </dgm:pt>
    <dgm:pt modelId="{C25C70D5-078F-41BB-856D-12C23D8A1A03}" type="pres">
      <dgm:prSet presAssocID="{F40368B1-1E92-4D43-B77A-315BD2AFA3B2}" presName="chevron5" presStyleLbl="alignNode1" presStyleIdx="4" presStyleCnt="14"/>
      <dgm:spPr/>
    </dgm:pt>
    <dgm:pt modelId="{7B303D02-7AC9-40BF-AEF2-71D67FAEA926}" type="pres">
      <dgm:prSet presAssocID="{F40368B1-1E92-4D43-B77A-315BD2AFA3B2}" presName="chevron6" presStyleLbl="alignNode1" presStyleIdx="5" presStyleCnt="14"/>
      <dgm:spPr/>
    </dgm:pt>
    <dgm:pt modelId="{727459AB-AD84-4152-9CE3-7DE06865EE55}" type="pres">
      <dgm:prSet presAssocID="{F40368B1-1E92-4D43-B77A-315BD2AFA3B2}" presName="chevron7" presStyleLbl="alignNode1" presStyleIdx="6" presStyleCnt="14"/>
      <dgm:spPr/>
    </dgm:pt>
    <dgm:pt modelId="{8276C0A6-8E62-40C2-9D1C-050B48ABCA0F}" type="pres">
      <dgm:prSet presAssocID="{F40368B1-1E92-4D43-B77A-315BD2AFA3B2}" presName="childtext" presStyleLbl="solidFgAcc1" presStyleIdx="0" presStyleCnt="1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7F0FBE-4C2E-4096-A2D1-E03D2EC3F544}" type="pres">
      <dgm:prSet presAssocID="{81A369E3-871F-47D9-A62A-B60D4337149D}" presName="sibTrans" presStyleCnt="0"/>
      <dgm:spPr/>
    </dgm:pt>
    <dgm:pt modelId="{288C40C5-F1AE-4600-A207-6BA6347FD50D}" type="pres">
      <dgm:prSet presAssocID="{927B5057-7C96-4FD9-B48A-F822E0A7B4E5}" presName="parenttextcomposite" presStyleCnt="0"/>
      <dgm:spPr/>
    </dgm:pt>
    <dgm:pt modelId="{E4F52656-3489-46B4-A6C1-8A14CAB383EE}" type="pres">
      <dgm:prSet presAssocID="{927B5057-7C96-4FD9-B48A-F822E0A7B4E5}" presName="parenttext" presStyleLbl="revTx" presStyleIdx="1" presStyleCnt="2" custLinFactNeighborX="682" custLinFactNeighborY="15011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4D64BEB-8C06-49BF-AA6F-CF0C5643FCB4}" type="pres">
      <dgm:prSet presAssocID="{927B5057-7C96-4FD9-B48A-F822E0A7B4E5}" presName="parallelogramComposite" presStyleCnt="0"/>
      <dgm:spPr/>
    </dgm:pt>
    <dgm:pt modelId="{2A04E68C-E787-4627-811C-CA159AEDF636}" type="pres">
      <dgm:prSet presAssocID="{927B5057-7C96-4FD9-B48A-F822E0A7B4E5}" presName="parallelogram1" presStyleLbl="alignNode1" presStyleIdx="7" presStyleCnt="14"/>
      <dgm:spPr/>
    </dgm:pt>
    <dgm:pt modelId="{03555A0F-76AA-4453-9CCB-F9FD1CD7A134}" type="pres">
      <dgm:prSet presAssocID="{927B5057-7C96-4FD9-B48A-F822E0A7B4E5}" presName="parallelogram2" presStyleLbl="alignNode1" presStyleIdx="8" presStyleCnt="14"/>
      <dgm:spPr/>
    </dgm:pt>
    <dgm:pt modelId="{54D40B07-9914-413A-BFDA-C0DCDE744B4E}" type="pres">
      <dgm:prSet presAssocID="{927B5057-7C96-4FD9-B48A-F822E0A7B4E5}" presName="parallelogram3" presStyleLbl="alignNode1" presStyleIdx="9" presStyleCnt="14"/>
      <dgm:spPr/>
    </dgm:pt>
    <dgm:pt modelId="{2FDD35D5-5CD0-4B9F-96EA-89B206958BD5}" type="pres">
      <dgm:prSet presAssocID="{927B5057-7C96-4FD9-B48A-F822E0A7B4E5}" presName="parallelogram4" presStyleLbl="alignNode1" presStyleIdx="10" presStyleCnt="14"/>
      <dgm:spPr/>
    </dgm:pt>
    <dgm:pt modelId="{5B4C4463-363A-4CA1-9697-7A4AA59B74A4}" type="pres">
      <dgm:prSet presAssocID="{927B5057-7C96-4FD9-B48A-F822E0A7B4E5}" presName="parallelogram5" presStyleLbl="alignNode1" presStyleIdx="11" presStyleCnt="14"/>
      <dgm:spPr/>
    </dgm:pt>
    <dgm:pt modelId="{F2E60F8E-2E8E-45BF-AB0B-73C3DB611D0B}" type="pres">
      <dgm:prSet presAssocID="{927B5057-7C96-4FD9-B48A-F822E0A7B4E5}" presName="parallelogram6" presStyleLbl="alignNode1" presStyleIdx="12" presStyleCnt="14"/>
      <dgm:spPr/>
    </dgm:pt>
    <dgm:pt modelId="{4A37D554-EEAA-46D2-BBEF-DA666BA661B6}" type="pres">
      <dgm:prSet presAssocID="{927B5057-7C96-4FD9-B48A-F822E0A7B4E5}" presName="parallelogram7" presStyleLbl="alignNode1" presStyleIdx="13" presStyleCnt="14"/>
      <dgm:spPr/>
    </dgm:pt>
  </dgm:ptLst>
  <dgm:cxnLst>
    <dgm:cxn modelId="{489683F4-877A-435E-8DBB-D82F3CE8C759}" type="presOf" srcId="{507C4D6A-91DD-4087-9C40-DD31B3B6D425}" destId="{11286F02-7B4C-412E-8387-57C530FA51F0}" srcOrd="0" destOrd="0" presId="urn:microsoft.com/office/officeart/2008/layout/VerticalAccentList"/>
    <dgm:cxn modelId="{C20D75C3-15DD-472C-92D9-1110ED98D0C7}" type="presOf" srcId="{5DCFC51D-980F-4509-858F-B69C3FE6C360}" destId="{8276C0A6-8E62-40C2-9D1C-050B48ABCA0F}" srcOrd="0" destOrd="0" presId="urn:microsoft.com/office/officeart/2008/layout/VerticalAccentList"/>
    <dgm:cxn modelId="{A4A3ECDA-9E20-44D6-AC0E-3956E52DEEB3}" srcId="{F40368B1-1E92-4D43-B77A-315BD2AFA3B2}" destId="{5DCFC51D-980F-4509-858F-B69C3FE6C360}" srcOrd="0" destOrd="0" parTransId="{F234C28D-F0E2-48AB-A47D-DF12771A2369}" sibTransId="{49188BDB-5972-4C59-8B48-9AB2AC3F9AD5}"/>
    <dgm:cxn modelId="{B9EA6692-BA27-40AA-A688-E660DB61A0CB}" type="presOf" srcId="{F40368B1-1E92-4D43-B77A-315BD2AFA3B2}" destId="{E9368A74-B51D-485D-89CD-5521D43D9D72}" srcOrd="0" destOrd="0" presId="urn:microsoft.com/office/officeart/2008/layout/VerticalAccentList"/>
    <dgm:cxn modelId="{94571ABF-234B-4D6F-9D1A-973CAD4B5EEA}" srcId="{507C4D6A-91DD-4087-9C40-DD31B3B6D425}" destId="{927B5057-7C96-4FD9-B48A-F822E0A7B4E5}" srcOrd="1" destOrd="0" parTransId="{562B6E16-5294-4796-9800-ADD61DB01D85}" sibTransId="{8E6D45CD-F198-41EA-B741-05393F141DB6}"/>
    <dgm:cxn modelId="{C518EE00-CF56-4CA8-9A99-E71A0F606097}" srcId="{507C4D6A-91DD-4087-9C40-DD31B3B6D425}" destId="{F40368B1-1E92-4D43-B77A-315BD2AFA3B2}" srcOrd="0" destOrd="0" parTransId="{BCF628E5-BC98-4C7D-9131-F2717E7EF87A}" sibTransId="{81A369E3-871F-47D9-A62A-B60D4337149D}"/>
    <dgm:cxn modelId="{00777A21-1214-410F-A3E7-BE37472971A3}" type="presOf" srcId="{927B5057-7C96-4FD9-B48A-F822E0A7B4E5}" destId="{E4F52656-3489-46B4-A6C1-8A14CAB383EE}" srcOrd="0" destOrd="0" presId="urn:microsoft.com/office/officeart/2008/layout/VerticalAccentList"/>
    <dgm:cxn modelId="{F6CCDF6C-7636-4813-A3C8-E5E383E12976}" type="presParOf" srcId="{11286F02-7B4C-412E-8387-57C530FA51F0}" destId="{88302C7C-22A4-40B9-9CEF-B1984ADAA86B}" srcOrd="0" destOrd="0" presId="urn:microsoft.com/office/officeart/2008/layout/VerticalAccentList"/>
    <dgm:cxn modelId="{0045DBCD-1E96-454C-B15A-3A1E79C47466}" type="presParOf" srcId="{88302C7C-22A4-40B9-9CEF-B1984ADAA86B}" destId="{E9368A74-B51D-485D-89CD-5521D43D9D72}" srcOrd="0" destOrd="0" presId="urn:microsoft.com/office/officeart/2008/layout/VerticalAccentList"/>
    <dgm:cxn modelId="{70553F8B-C2D5-4606-9F8F-4F16FB87A693}" type="presParOf" srcId="{11286F02-7B4C-412E-8387-57C530FA51F0}" destId="{B65AD61F-F3C0-41F5-9754-0B271DAA9896}" srcOrd="1" destOrd="0" presId="urn:microsoft.com/office/officeart/2008/layout/VerticalAccentList"/>
    <dgm:cxn modelId="{5CB088E0-A6D9-4F91-994C-0814D3CD41C1}" type="presParOf" srcId="{B65AD61F-F3C0-41F5-9754-0B271DAA9896}" destId="{8DB40CF0-3F53-4E9B-BF4B-87FA3E3ED709}" srcOrd="0" destOrd="0" presId="urn:microsoft.com/office/officeart/2008/layout/VerticalAccentList"/>
    <dgm:cxn modelId="{4946C88B-A6A3-4064-848F-19EF78EA6F47}" type="presParOf" srcId="{B65AD61F-F3C0-41F5-9754-0B271DAA9896}" destId="{B3FF8FD9-E54C-497E-B0A8-6CD907EA9F1E}" srcOrd="1" destOrd="0" presId="urn:microsoft.com/office/officeart/2008/layout/VerticalAccentList"/>
    <dgm:cxn modelId="{7962E555-7D91-4F73-8671-29DDC534C022}" type="presParOf" srcId="{B65AD61F-F3C0-41F5-9754-0B271DAA9896}" destId="{7C017A9D-8C29-4107-98CF-C8A013521684}" srcOrd="2" destOrd="0" presId="urn:microsoft.com/office/officeart/2008/layout/VerticalAccentList"/>
    <dgm:cxn modelId="{75895663-5BEB-42DE-89CC-78F590ABE48D}" type="presParOf" srcId="{B65AD61F-F3C0-41F5-9754-0B271DAA9896}" destId="{51A8A547-6415-4E3B-BC0C-AAA49EA8CC9E}" srcOrd="3" destOrd="0" presId="urn:microsoft.com/office/officeart/2008/layout/VerticalAccentList"/>
    <dgm:cxn modelId="{604D0A4B-337F-4CD6-A1AF-A1C8CC7B1619}" type="presParOf" srcId="{B65AD61F-F3C0-41F5-9754-0B271DAA9896}" destId="{C25C70D5-078F-41BB-856D-12C23D8A1A03}" srcOrd="4" destOrd="0" presId="urn:microsoft.com/office/officeart/2008/layout/VerticalAccentList"/>
    <dgm:cxn modelId="{B13DDB2B-74E7-4E6F-ADB8-9A5F9A06A116}" type="presParOf" srcId="{B65AD61F-F3C0-41F5-9754-0B271DAA9896}" destId="{7B303D02-7AC9-40BF-AEF2-71D67FAEA926}" srcOrd="5" destOrd="0" presId="urn:microsoft.com/office/officeart/2008/layout/VerticalAccentList"/>
    <dgm:cxn modelId="{F2DFB0EB-6937-4FC6-8237-7CF3E7BF1821}" type="presParOf" srcId="{B65AD61F-F3C0-41F5-9754-0B271DAA9896}" destId="{727459AB-AD84-4152-9CE3-7DE06865EE55}" srcOrd="6" destOrd="0" presId="urn:microsoft.com/office/officeart/2008/layout/VerticalAccentList"/>
    <dgm:cxn modelId="{B04D4118-5D58-4F6C-A2B6-2D596C1E9E34}" type="presParOf" srcId="{B65AD61F-F3C0-41F5-9754-0B271DAA9896}" destId="{8276C0A6-8E62-40C2-9D1C-050B48ABCA0F}" srcOrd="7" destOrd="0" presId="urn:microsoft.com/office/officeart/2008/layout/VerticalAccentList"/>
    <dgm:cxn modelId="{CC30D764-905C-44F2-9DA3-1DB091AD4AC7}" type="presParOf" srcId="{11286F02-7B4C-412E-8387-57C530FA51F0}" destId="{5F7F0FBE-4C2E-4096-A2D1-E03D2EC3F544}" srcOrd="2" destOrd="0" presId="urn:microsoft.com/office/officeart/2008/layout/VerticalAccentList"/>
    <dgm:cxn modelId="{BF977997-3E1D-410E-93B3-4575E02C57E9}" type="presParOf" srcId="{11286F02-7B4C-412E-8387-57C530FA51F0}" destId="{288C40C5-F1AE-4600-A207-6BA6347FD50D}" srcOrd="3" destOrd="0" presId="urn:microsoft.com/office/officeart/2008/layout/VerticalAccentList"/>
    <dgm:cxn modelId="{166451A0-F52E-4AAB-921F-99140427099E}" type="presParOf" srcId="{288C40C5-F1AE-4600-A207-6BA6347FD50D}" destId="{E4F52656-3489-46B4-A6C1-8A14CAB383EE}" srcOrd="0" destOrd="0" presId="urn:microsoft.com/office/officeart/2008/layout/VerticalAccentList"/>
    <dgm:cxn modelId="{8FF6087E-9245-493F-9131-769374987B19}" type="presParOf" srcId="{11286F02-7B4C-412E-8387-57C530FA51F0}" destId="{64D64BEB-8C06-49BF-AA6F-CF0C5643FCB4}" srcOrd="4" destOrd="0" presId="urn:microsoft.com/office/officeart/2008/layout/VerticalAccentList"/>
    <dgm:cxn modelId="{90C720D4-7962-4BB2-889D-E21814A5EDE7}" type="presParOf" srcId="{64D64BEB-8C06-49BF-AA6F-CF0C5643FCB4}" destId="{2A04E68C-E787-4627-811C-CA159AEDF636}" srcOrd="0" destOrd="0" presId="urn:microsoft.com/office/officeart/2008/layout/VerticalAccentList"/>
    <dgm:cxn modelId="{5C876D60-E2CC-468A-A468-A475EEFC6B5E}" type="presParOf" srcId="{64D64BEB-8C06-49BF-AA6F-CF0C5643FCB4}" destId="{03555A0F-76AA-4453-9CCB-F9FD1CD7A134}" srcOrd="1" destOrd="0" presId="urn:microsoft.com/office/officeart/2008/layout/VerticalAccentList"/>
    <dgm:cxn modelId="{325DD205-A0D5-47E5-83C5-85B5E17D7954}" type="presParOf" srcId="{64D64BEB-8C06-49BF-AA6F-CF0C5643FCB4}" destId="{54D40B07-9914-413A-BFDA-C0DCDE744B4E}" srcOrd="2" destOrd="0" presId="urn:microsoft.com/office/officeart/2008/layout/VerticalAccentList"/>
    <dgm:cxn modelId="{A4D42080-90EA-4A67-ACD8-4AD5EE4690D5}" type="presParOf" srcId="{64D64BEB-8C06-49BF-AA6F-CF0C5643FCB4}" destId="{2FDD35D5-5CD0-4B9F-96EA-89B206958BD5}" srcOrd="3" destOrd="0" presId="urn:microsoft.com/office/officeart/2008/layout/VerticalAccentList"/>
    <dgm:cxn modelId="{3BFAFB9B-C63B-4414-8438-9A53E327E05E}" type="presParOf" srcId="{64D64BEB-8C06-49BF-AA6F-CF0C5643FCB4}" destId="{5B4C4463-363A-4CA1-9697-7A4AA59B74A4}" srcOrd="4" destOrd="0" presId="urn:microsoft.com/office/officeart/2008/layout/VerticalAccentList"/>
    <dgm:cxn modelId="{E845B000-EFB6-4995-AE89-1AD7CFC99493}" type="presParOf" srcId="{64D64BEB-8C06-49BF-AA6F-CF0C5643FCB4}" destId="{F2E60F8E-2E8E-45BF-AB0B-73C3DB611D0B}" srcOrd="5" destOrd="0" presId="urn:microsoft.com/office/officeart/2008/layout/VerticalAccentList"/>
    <dgm:cxn modelId="{4DAF16C7-B22A-4D0E-92BA-E86F70FD68B2}" type="presParOf" srcId="{64D64BEB-8C06-49BF-AA6F-CF0C5643FCB4}" destId="{4A37D554-EEAA-46D2-BBEF-DA666BA661B6}" srcOrd="6" destOrd="0" presId="urn:microsoft.com/office/officeart/2008/layout/Vertical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6805A29D-8912-4CB9-B1EB-63C01685F781}" type="doc">
      <dgm:prSet loTypeId="urn:microsoft.com/office/officeart/2008/layout/VerticalAccen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5A47662-DD21-4E7E-A874-E98E362DE3DB}">
      <dgm:prSet phldrT="[Текст]" custT="1"/>
      <dgm:spPr/>
      <dgm:t>
        <a:bodyPr/>
        <a:lstStyle/>
        <a:p>
          <a:r>
            <a:rPr lang="ru-RU" sz="2000" b="1" dirty="0" smtClean="0">
              <a:latin typeface="Candara" panose="020E0502030303020204" pitchFamily="34" charset="0"/>
            </a:rPr>
            <a:t>Метод тщательного отбора материалов</a:t>
          </a:r>
          <a:endParaRPr lang="ru-RU" sz="2000" b="1" dirty="0">
            <a:latin typeface="Candara" panose="020E0502030303020204" pitchFamily="34" charset="0"/>
          </a:endParaRPr>
        </a:p>
      </dgm:t>
    </dgm:pt>
    <dgm:pt modelId="{90702B23-BCCE-4991-A18C-E4BF7F4EFA81}" type="parTrans" cxnId="{0A625593-7E38-4A9A-A3CE-6EC28FE6922F}">
      <dgm:prSet/>
      <dgm:spPr/>
      <dgm:t>
        <a:bodyPr/>
        <a:lstStyle/>
        <a:p>
          <a:endParaRPr lang="ru-RU" sz="2000">
            <a:latin typeface="Candara" panose="020E0502030303020204" pitchFamily="34" charset="0"/>
          </a:endParaRPr>
        </a:p>
      </dgm:t>
    </dgm:pt>
    <dgm:pt modelId="{B231A791-91E6-4030-82C3-18396A73F6AB}" type="sibTrans" cxnId="{0A625593-7E38-4A9A-A3CE-6EC28FE6922F}">
      <dgm:prSet/>
      <dgm:spPr/>
      <dgm:t>
        <a:bodyPr/>
        <a:lstStyle/>
        <a:p>
          <a:endParaRPr lang="ru-RU" sz="2000">
            <a:latin typeface="Candara" panose="020E0502030303020204" pitchFamily="34" charset="0"/>
          </a:endParaRPr>
        </a:p>
      </dgm:t>
    </dgm:pt>
    <dgm:pt modelId="{FE8074FC-0A62-42E5-BCE5-43568E782B58}">
      <dgm:prSet phldrT="[Текст]" custT="1"/>
      <dgm:spPr/>
      <dgm:t>
        <a:bodyPr/>
        <a:lstStyle/>
        <a:p>
          <a:r>
            <a:rPr lang="ru-RU" sz="1600" dirty="0" smtClean="0">
              <a:latin typeface="Candara" panose="020E0502030303020204" pitchFamily="34" charset="0"/>
            </a:rPr>
            <a:t>Большинство игрушек и пособий, используемых при создании развивающей среды, должны быть гибкими и </a:t>
          </a:r>
          <a:r>
            <a:rPr lang="ru-RU" sz="1600" dirty="0" err="1" smtClean="0">
              <a:latin typeface="Candara" panose="020E0502030303020204" pitchFamily="34" charset="0"/>
            </a:rPr>
            <a:t>разноуровневыми</a:t>
          </a:r>
          <a:r>
            <a:rPr lang="ru-RU" sz="1600" dirty="0" smtClean="0">
              <a:latin typeface="Candara" panose="020E0502030303020204" pitchFamily="34" charset="0"/>
            </a:rPr>
            <a:t> по степени сложности.</a:t>
          </a:r>
          <a:endParaRPr lang="ru-RU" sz="1600" dirty="0">
            <a:latin typeface="Candara" panose="020E0502030303020204" pitchFamily="34" charset="0"/>
          </a:endParaRPr>
        </a:p>
      </dgm:t>
    </dgm:pt>
    <dgm:pt modelId="{B9FE35C2-23A0-4132-9B60-C71241CEB96B}" type="parTrans" cxnId="{9C1B5450-4670-4255-8FAE-BFF0C2698C4B}">
      <dgm:prSet/>
      <dgm:spPr/>
      <dgm:t>
        <a:bodyPr/>
        <a:lstStyle/>
        <a:p>
          <a:endParaRPr lang="ru-RU" sz="2000">
            <a:latin typeface="Candara" panose="020E0502030303020204" pitchFamily="34" charset="0"/>
          </a:endParaRPr>
        </a:p>
      </dgm:t>
    </dgm:pt>
    <dgm:pt modelId="{A0D6E656-5CD0-422D-A971-C2603E49D4EE}" type="sibTrans" cxnId="{9C1B5450-4670-4255-8FAE-BFF0C2698C4B}">
      <dgm:prSet/>
      <dgm:spPr/>
      <dgm:t>
        <a:bodyPr/>
        <a:lstStyle/>
        <a:p>
          <a:endParaRPr lang="ru-RU" sz="2000">
            <a:latin typeface="Candara" panose="020E0502030303020204" pitchFamily="34" charset="0"/>
          </a:endParaRPr>
        </a:p>
      </dgm:t>
    </dgm:pt>
    <dgm:pt modelId="{9F4F9FC2-BD2D-4194-9CD4-300AA5D2162B}">
      <dgm:prSet phldrT="[Текст]" custT="1"/>
      <dgm:spPr/>
      <dgm:t>
        <a:bodyPr/>
        <a:lstStyle/>
        <a:p>
          <a:r>
            <a:rPr lang="ru-RU" sz="1600" b="1" dirty="0" smtClean="0">
              <a:latin typeface="Candara" panose="020E0502030303020204" pitchFamily="34" charset="0"/>
            </a:rPr>
            <a:t>Пример: </a:t>
          </a:r>
          <a:r>
            <a:rPr lang="ru-RU" sz="1600" b="0" dirty="0" smtClean="0">
              <a:latin typeface="Candara" panose="020E0502030303020204" pitchFamily="34" charset="0"/>
            </a:rPr>
            <a:t>Пластилин, песок, вода, строительный набор или конструктор ЛЕГО, обладают большой гибкостью, дети могут использовать их в целом диапазоне уровней сложности. </a:t>
          </a:r>
          <a:endParaRPr lang="ru-RU" sz="1600" b="1" dirty="0">
            <a:latin typeface="Candara" panose="020E0502030303020204" pitchFamily="34" charset="0"/>
          </a:endParaRPr>
        </a:p>
      </dgm:t>
    </dgm:pt>
    <dgm:pt modelId="{E0C21E03-5212-4DFE-B90F-A045FFADBA36}" type="parTrans" cxnId="{AE664C8B-63A1-4EA0-9DEB-AB04FBA1FE1F}">
      <dgm:prSet/>
      <dgm:spPr/>
      <dgm:t>
        <a:bodyPr/>
        <a:lstStyle/>
        <a:p>
          <a:endParaRPr lang="ru-RU" sz="2000">
            <a:latin typeface="Candara" panose="020E0502030303020204" pitchFamily="34" charset="0"/>
          </a:endParaRPr>
        </a:p>
      </dgm:t>
    </dgm:pt>
    <dgm:pt modelId="{E62383A7-03D7-4AE6-BF4A-D0DE39903E98}" type="sibTrans" cxnId="{AE664C8B-63A1-4EA0-9DEB-AB04FBA1FE1F}">
      <dgm:prSet/>
      <dgm:spPr/>
      <dgm:t>
        <a:bodyPr/>
        <a:lstStyle/>
        <a:p>
          <a:endParaRPr lang="ru-RU" sz="2000">
            <a:latin typeface="Candara" panose="020E0502030303020204" pitchFamily="34" charset="0"/>
          </a:endParaRPr>
        </a:p>
      </dgm:t>
    </dgm:pt>
    <dgm:pt modelId="{2AFE71C5-DB74-4A97-A37E-7552C42D28B8}" type="pres">
      <dgm:prSet presAssocID="{6805A29D-8912-4CB9-B1EB-63C01685F781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ru-RU"/>
        </a:p>
      </dgm:t>
    </dgm:pt>
    <dgm:pt modelId="{643C4912-B5C6-4C1B-B9D4-F4CF4E19231C}" type="pres">
      <dgm:prSet presAssocID="{D5A47662-DD21-4E7E-A874-E98E362DE3DB}" presName="parenttextcomposite" presStyleCnt="0"/>
      <dgm:spPr/>
    </dgm:pt>
    <dgm:pt modelId="{E7111359-0E49-47D6-8D1B-427C83AA6798}" type="pres">
      <dgm:prSet presAssocID="{D5A47662-DD21-4E7E-A874-E98E362DE3DB}" presName="parenttext" presStyleLbl="revTx" presStyleIdx="0" presStyleCnt="2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5C1D21-D67B-468F-87A3-021618F7D648}" type="pres">
      <dgm:prSet presAssocID="{D5A47662-DD21-4E7E-A874-E98E362DE3DB}" presName="composite" presStyleCnt="0"/>
      <dgm:spPr/>
    </dgm:pt>
    <dgm:pt modelId="{1BCA7EEE-E844-4D5C-8F4F-4D1BEDAC0C51}" type="pres">
      <dgm:prSet presAssocID="{D5A47662-DD21-4E7E-A874-E98E362DE3DB}" presName="chevron1" presStyleLbl="alignNode1" presStyleIdx="0" presStyleCnt="14"/>
      <dgm:spPr/>
    </dgm:pt>
    <dgm:pt modelId="{9713E73C-EFE7-4658-910F-FB579AE896BC}" type="pres">
      <dgm:prSet presAssocID="{D5A47662-DD21-4E7E-A874-E98E362DE3DB}" presName="chevron2" presStyleLbl="alignNode1" presStyleIdx="1" presStyleCnt="14"/>
      <dgm:spPr/>
    </dgm:pt>
    <dgm:pt modelId="{D6ED1CAD-EF1A-4A7D-B046-31A2141E5026}" type="pres">
      <dgm:prSet presAssocID="{D5A47662-DD21-4E7E-A874-E98E362DE3DB}" presName="chevron3" presStyleLbl="alignNode1" presStyleIdx="2" presStyleCnt="14"/>
      <dgm:spPr/>
    </dgm:pt>
    <dgm:pt modelId="{B104FAA7-86CC-4FDE-8466-AE7BAA86E308}" type="pres">
      <dgm:prSet presAssocID="{D5A47662-DD21-4E7E-A874-E98E362DE3DB}" presName="chevron4" presStyleLbl="alignNode1" presStyleIdx="3" presStyleCnt="14"/>
      <dgm:spPr/>
    </dgm:pt>
    <dgm:pt modelId="{41EB3D9C-EEAF-4172-B2DD-DE09E7DA3FB1}" type="pres">
      <dgm:prSet presAssocID="{D5A47662-DD21-4E7E-A874-E98E362DE3DB}" presName="chevron5" presStyleLbl="alignNode1" presStyleIdx="4" presStyleCnt="14"/>
      <dgm:spPr/>
    </dgm:pt>
    <dgm:pt modelId="{BCD8CF67-6F09-47C6-B54C-42CC3D976DAC}" type="pres">
      <dgm:prSet presAssocID="{D5A47662-DD21-4E7E-A874-E98E362DE3DB}" presName="chevron6" presStyleLbl="alignNode1" presStyleIdx="5" presStyleCnt="14"/>
      <dgm:spPr/>
    </dgm:pt>
    <dgm:pt modelId="{596D7476-1C27-4FE3-92A4-A52A632BF1C3}" type="pres">
      <dgm:prSet presAssocID="{D5A47662-DD21-4E7E-A874-E98E362DE3DB}" presName="chevron7" presStyleLbl="alignNode1" presStyleIdx="6" presStyleCnt="14"/>
      <dgm:spPr/>
    </dgm:pt>
    <dgm:pt modelId="{7A671667-0397-4C6D-AEF9-50AE948AB7E2}" type="pres">
      <dgm:prSet presAssocID="{D5A47662-DD21-4E7E-A874-E98E362DE3DB}" presName="childtext" presStyleLbl="solidFgAcc1" presStyleIdx="0" presStyleCnt="1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6C7F04-CD91-4EB4-8A4A-9BAA63179093}" type="pres">
      <dgm:prSet presAssocID="{B231A791-91E6-4030-82C3-18396A73F6AB}" presName="sibTrans" presStyleCnt="0"/>
      <dgm:spPr/>
    </dgm:pt>
    <dgm:pt modelId="{87372F75-E3A1-4AE9-B22C-8E8CA5C0FBDC}" type="pres">
      <dgm:prSet presAssocID="{9F4F9FC2-BD2D-4194-9CD4-300AA5D2162B}" presName="parenttextcomposite" presStyleCnt="0"/>
      <dgm:spPr/>
    </dgm:pt>
    <dgm:pt modelId="{7D6C83B6-CBD5-4113-BE66-3614330F4DC1}" type="pres">
      <dgm:prSet presAssocID="{9F4F9FC2-BD2D-4194-9CD4-300AA5D2162B}" presName="parenttext" presStyleLbl="revTx" presStyleIdx="1" presStyleCnt="2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252577F-CE41-49F4-8E72-91A95A4E496D}" type="pres">
      <dgm:prSet presAssocID="{9F4F9FC2-BD2D-4194-9CD4-300AA5D2162B}" presName="parallelogramComposite" presStyleCnt="0"/>
      <dgm:spPr/>
    </dgm:pt>
    <dgm:pt modelId="{9358EDED-EAA1-41EC-ACC2-1946DAF1F8FF}" type="pres">
      <dgm:prSet presAssocID="{9F4F9FC2-BD2D-4194-9CD4-300AA5D2162B}" presName="parallelogram1" presStyleLbl="alignNode1" presStyleIdx="7" presStyleCnt="14"/>
      <dgm:spPr/>
    </dgm:pt>
    <dgm:pt modelId="{8F4B8893-5FBC-4BBB-A284-AAE5817FEE6D}" type="pres">
      <dgm:prSet presAssocID="{9F4F9FC2-BD2D-4194-9CD4-300AA5D2162B}" presName="parallelogram2" presStyleLbl="alignNode1" presStyleIdx="8" presStyleCnt="14"/>
      <dgm:spPr/>
    </dgm:pt>
    <dgm:pt modelId="{1B00C183-C6B7-4512-AC32-55C7418DE282}" type="pres">
      <dgm:prSet presAssocID="{9F4F9FC2-BD2D-4194-9CD4-300AA5D2162B}" presName="parallelogram3" presStyleLbl="alignNode1" presStyleIdx="9" presStyleCnt="14"/>
      <dgm:spPr/>
    </dgm:pt>
    <dgm:pt modelId="{80585204-F85E-4AD0-AC42-60E18325DB5C}" type="pres">
      <dgm:prSet presAssocID="{9F4F9FC2-BD2D-4194-9CD4-300AA5D2162B}" presName="parallelogram4" presStyleLbl="alignNode1" presStyleIdx="10" presStyleCnt="14"/>
      <dgm:spPr/>
    </dgm:pt>
    <dgm:pt modelId="{1EBDADAF-2E5F-4908-8FC3-5878BAA48633}" type="pres">
      <dgm:prSet presAssocID="{9F4F9FC2-BD2D-4194-9CD4-300AA5D2162B}" presName="parallelogram5" presStyleLbl="alignNode1" presStyleIdx="11" presStyleCnt="14"/>
      <dgm:spPr/>
    </dgm:pt>
    <dgm:pt modelId="{0DB97D68-5D65-4342-A2A0-BED192DD30CD}" type="pres">
      <dgm:prSet presAssocID="{9F4F9FC2-BD2D-4194-9CD4-300AA5D2162B}" presName="parallelogram6" presStyleLbl="alignNode1" presStyleIdx="12" presStyleCnt="14"/>
      <dgm:spPr/>
    </dgm:pt>
    <dgm:pt modelId="{B5440F1C-1A4A-4DD1-8204-DA93F6EAB682}" type="pres">
      <dgm:prSet presAssocID="{9F4F9FC2-BD2D-4194-9CD4-300AA5D2162B}" presName="parallelogram7" presStyleLbl="alignNode1" presStyleIdx="13" presStyleCnt="14"/>
      <dgm:spPr/>
    </dgm:pt>
  </dgm:ptLst>
  <dgm:cxnLst>
    <dgm:cxn modelId="{A3747606-1A83-4B6A-AF89-70D6C15138E1}" type="presOf" srcId="{FE8074FC-0A62-42E5-BCE5-43568E782B58}" destId="{7A671667-0397-4C6D-AEF9-50AE948AB7E2}" srcOrd="0" destOrd="0" presId="urn:microsoft.com/office/officeart/2008/layout/VerticalAccentList"/>
    <dgm:cxn modelId="{DB0E87A8-66F4-4A6E-8130-DDC2E49AAC47}" type="presOf" srcId="{D5A47662-DD21-4E7E-A874-E98E362DE3DB}" destId="{E7111359-0E49-47D6-8D1B-427C83AA6798}" srcOrd="0" destOrd="0" presId="urn:microsoft.com/office/officeart/2008/layout/VerticalAccentList"/>
    <dgm:cxn modelId="{9C1B5450-4670-4255-8FAE-BFF0C2698C4B}" srcId="{D5A47662-DD21-4E7E-A874-E98E362DE3DB}" destId="{FE8074FC-0A62-42E5-BCE5-43568E782B58}" srcOrd="0" destOrd="0" parTransId="{B9FE35C2-23A0-4132-9B60-C71241CEB96B}" sibTransId="{A0D6E656-5CD0-422D-A971-C2603E49D4EE}"/>
    <dgm:cxn modelId="{6659AF3B-93E7-4656-A8F4-94EBEA02E99E}" type="presOf" srcId="{6805A29D-8912-4CB9-B1EB-63C01685F781}" destId="{2AFE71C5-DB74-4A97-A37E-7552C42D28B8}" srcOrd="0" destOrd="0" presId="urn:microsoft.com/office/officeart/2008/layout/VerticalAccentList"/>
    <dgm:cxn modelId="{E9B6FA72-0F79-48A5-974A-7B3D75D66A15}" type="presOf" srcId="{9F4F9FC2-BD2D-4194-9CD4-300AA5D2162B}" destId="{7D6C83B6-CBD5-4113-BE66-3614330F4DC1}" srcOrd="0" destOrd="0" presId="urn:microsoft.com/office/officeart/2008/layout/VerticalAccentList"/>
    <dgm:cxn modelId="{0A625593-7E38-4A9A-A3CE-6EC28FE6922F}" srcId="{6805A29D-8912-4CB9-B1EB-63C01685F781}" destId="{D5A47662-DD21-4E7E-A874-E98E362DE3DB}" srcOrd="0" destOrd="0" parTransId="{90702B23-BCCE-4991-A18C-E4BF7F4EFA81}" sibTransId="{B231A791-91E6-4030-82C3-18396A73F6AB}"/>
    <dgm:cxn modelId="{AE664C8B-63A1-4EA0-9DEB-AB04FBA1FE1F}" srcId="{6805A29D-8912-4CB9-B1EB-63C01685F781}" destId="{9F4F9FC2-BD2D-4194-9CD4-300AA5D2162B}" srcOrd="1" destOrd="0" parTransId="{E0C21E03-5212-4DFE-B90F-A045FFADBA36}" sibTransId="{E62383A7-03D7-4AE6-BF4A-D0DE39903E98}"/>
    <dgm:cxn modelId="{3E6393C0-43DB-40DA-9B01-38A07047AA08}" type="presParOf" srcId="{2AFE71C5-DB74-4A97-A37E-7552C42D28B8}" destId="{643C4912-B5C6-4C1B-B9D4-F4CF4E19231C}" srcOrd="0" destOrd="0" presId="urn:microsoft.com/office/officeart/2008/layout/VerticalAccentList"/>
    <dgm:cxn modelId="{26023FF6-1EFE-4C42-BF89-8403FD34DAA1}" type="presParOf" srcId="{643C4912-B5C6-4C1B-B9D4-F4CF4E19231C}" destId="{E7111359-0E49-47D6-8D1B-427C83AA6798}" srcOrd="0" destOrd="0" presId="urn:microsoft.com/office/officeart/2008/layout/VerticalAccentList"/>
    <dgm:cxn modelId="{07F36A40-7355-492F-8E25-83886A032D75}" type="presParOf" srcId="{2AFE71C5-DB74-4A97-A37E-7552C42D28B8}" destId="{675C1D21-D67B-468F-87A3-021618F7D648}" srcOrd="1" destOrd="0" presId="urn:microsoft.com/office/officeart/2008/layout/VerticalAccentList"/>
    <dgm:cxn modelId="{7BF7831B-02CD-4E86-9753-8F18F4CBB414}" type="presParOf" srcId="{675C1D21-D67B-468F-87A3-021618F7D648}" destId="{1BCA7EEE-E844-4D5C-8F4F-4D1BEDAC0C51}" srcOrd="0" destOrd="0" presId="urn:microsoft.com/office/officeart/2008/layout/VerticalAccentList"/>
    <dgm:cxn modelId="{59809D90-FD39-4ADE-AA9E-FB3076DB9F07}" type="presParOf" srcId="{675C1D21-D67B-468F-87A3-021618F7D648}" destId="{9713E73C-EFE7-4658-910F-FB579AE896BC}" srcOrd="1" destOrd="0" presId="urn:microsoft.com/office/officeart/2008/layout/VerticalAccentList"/>
    <dgm:cxn modelId="{E3A9F15C-EAFA-4AE7-961F-11A249A50180}" type="presParOf" srcId="{675C1D21-D67B-468F-87A3-021618F7D648}" destId="{D6ED1CAD-EF1A-4A7D-B046-31A2141E5026}" srcOrd="2" destOrd="0" presId="urn:microsoft.com/office/officeart/2008/layout/VerticalAccentList"/>
    <dgm:cxn modelId="{88349303-5BAA-42DF-BB9E-241CC66E9344}" type="presParOf" srcId="{675C1D21-D67B-468F-87A3-021618F7D648}" destId="{B104FAA7-86CC-4FDE-8466-AE7BAA86E308}" srcOrd="3" destOrd="0" presId="urn:microsoft.com/office/officeart/2008/layout/VerticalAccentList"/>
    <dgm:cxn modelId="{67574D4F-1A86-4529-BA0B-9F4862F423BF}" type="presParOf" srcId="{675C1D21-D67B-468F-87A3-021618F7D648}" destId="{41EB3D9C-EEAF-4172-B2DD-DE09E7DA3FB1}" srcOrd="4" destOrd="0" presId="urn:microsoft.com/office/officeart/2008/layout/VerticalAccentList"/>
    <dgm:cxn modelId="{EE2AF2AA-84DC-451D-98D8-D30252830A91}" type="presParOf" srcId="{675C1D21-D67B-468F-87A3-021618F7D648}" destId="{BCD8CF67-6F09-47C6-B54C-42CC3D976DAC}" srcOrd="5" destOrd="0" presId="urn:microsoft.com/office/officeart/2008/layout/VerticalAccentList"/>
    <dgm:cxn modelId="{876A35F1-82C5-42B3-B5E8-D2CA5CC41136}" type="presParOf" srcId="{675C1D21-D67B-468F-87A3-021618F7D648}" destId="{596D7476-1C27-4FE3-92A4-A52A632BF1C3}" srcOrd="6" destOrd="0" presId="urn:microsoft.com/office/officeart/2008/layout/VerticalAccentList"/>
    <dgm:cxn modelId="{04FA881B-F4C9-4511-96B1-5A87FC0AD817}" type="presParOf" srcId="{675C1D21-D67B-468F-87A3-021618F7D648}" destId="{7A671667-0397-4C6D-AEF9-50AE948AB7E2}" srcOrd="7" destOrd="0" presId="urn:microsoft.com/office/officeart/2008/layout/VerticalAccentList"/>
    <dgm:cxn modelId="{A4093FD9-2823-4D37-B68A-420A38E64707}" type="presParOf" srcId="{2AFE71C5-DB74-4A97-A37E-7552C42D28B8}" destId="{1E6C7F04-CD91-4EB4-8A4A-9BAA63179093}" srcOrd="2" destOrd="0" presId="urn:microsoft.com/office/officeart/2008/layout/VerticalAccentList"/>
    <dgm:cxn modelId="{05F43516-FEA9-458F-A663-3A892B15AFC7}" type="presParOf" srcId="{2AFE71C5-DB74-4A97-A37E-7552C42D28B8}" destId="{87372F75-E3A1-4AE9-B22C-8E8CA5C0FBDC}" srcOrd="3" destOrd="0" presId="urn:microsoft.com/office/officeart/2008/layout/VerticalAccentList"/>
    <dgm:cxn modelId="{8B821248-D5C8-43E2-8680-F63E75A26D9E}" type="presParOf" srcId="{87372F75-E3A1-4AE9-B22C-8E8CA5C0FBDC}" destId="{7D6C83B6-CBD5-4113-BE66-3614330F4DC1}" srcOrd="0" destOrd="0" presId="urn:microsoft.com/office/officeart/2008/layout/VerticalAccentList"/>
    <dgm:cxn modelId="{020E9A9D-88CF-46CA-9688-9F09D04C4917}" type="presParOf" srcId="{2AFE71C5-DB74-4A97-A37E-7552C42D28B8}" destId="{2252577F-CE41-49F4-8E72-91A95A4E496D}" srcOrd="4" destOrd="0" presId="urn:microsoft.com/office/officeart/2008/layout/VerticalAccentList"/>
    <dgm:cxn modelId="{11EEDC0A-C8F1-48B0-9458-ADB7B084714D}" type="presParOf" srcId="{2252577F-CE41-49F4-8E72-91A95A4E496D}" destId="{9358EDED-EAA1-41EC-ACC2-1946DAF1F8FF}" srcOrd="0" destOrd="0" presId="urn:microsoft.com/office/officeart/2008/layout/VerticalAccentList"/>
    <dgm:cxn modelId="{53EE8EEF-5EB1-43B2-ADE4-203CBCA4F735}" type="presParOf" srcId="{2252577F-CE41-49F4-8E72-91A95A4E496D}" destId="{8F4B8893-5FBC-4BBB-A284-AAE5817FEE6D}" srcOrd="1" destOrd="0" presId="urn:microsoft.com/office/officeart/2008/layout/VerticalAccentList"/>
    <dgm:cxn modelId="{39812E03-59F1-4887-9356-403A9C0B630C}" type="presParOf" srcId="{2252577F-CE41-49F4-8E72-91A95A4E496D}" destId="{1B00C183-C6B7-4512-AC32-55C7418DE282}" srcOrd="2" destOrd="0" presId="urn:microsoft.com/office/officeart/2008/layout/VerticalAccentList"/>
    <dgm:cxn modelId="{D12DCD68-F6D6-44A9-A8B5-8FC6EB6B6278}" type="presParOf" srcId="{2252577F-CE41-49F4-8E72-91A95A4E496D}" destId="{80585204-F85E-4AD0-AC42-60E18325DB5C}" srcOrd="3" destOrd="0" presId="urn:microsoft.com/office/officeart/2008/layout/VerticalAccentList"/>
    <dgm:cxn modelId="{3B702A1B-341A-4DED-87A4-3238DADF1E54}" type="presParOf" srcId="{2252577F-CE41-49F4-8E72-91A95A4E496D}" destId="{1EBDADAF-2E5F-4908-8FC3-5878BAA48633}" srcOrd="4" destOrd="0" presId="urn:microsoft.com/office/officeart/2008/layout/VerticalAccentList"/>
    <dgm:cxn modelId="{1D240082-1EF6-40B4-9A34-36EFA931E4BC}" type="presParOf" srcId="{2252577F-CE41-49F4-8E72-91A95A4E496D}" destId="{0DB97D68-5D65-4342-A2A0-BED192DD30CD}" srcOrd="5" destOrd="0" presId="urn:microsoft.com/office/officeart/2008/layout/VerticalAccentList"/>
    <dgm:cxn modelId="{03A261E7-EF70-48D2-846E-98016F544020}" type="presParOf" srcId="{2252577F-CE41-49F4-8E72-91A95A4E496D}" destId="{B5440F1C-1A4A-4DD1-8204-DA93F6EAB682}" srcOrd="6" destOrd="0" presId="urn:microsoft.com/office/officeart/2008/layout/Vertical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FC142747-78B0-47CD-BA42-67A3623D111D}" type="doc">
      <dgm:prSet loTypeId="urn:microsoft.com/office/officeart/2008/layout/VerticalAccen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55380B7-EB9B-4E6A-AD20-81027C1791DD}">
      <dgm:prSet phldrT="[Текст]" custT="1"/>
      <dgm:spPr/>
      <dgm:t>
        <a:bodyPr/>
        <a:lstStyle/>
        <a:p>
          <a:r>
            <a:rPr lang="ru-RU" sz="2000" b="1" dirty="0" smtClean="0">
              <a:latin typeface="Candara" panose="020E0502030303020204" pitchFamily="34" charset="0"/>
            </a:rPr>
            <a:t>Метод «Строительных лесов»</a:t>
          </a:r>
          <a:endParaRPr lang="ru-RU" sz="2000" b="1" dirty="0">
            <a:latin typeface="Candara" panose="020E0502030303020204" pitchFamily="34" charset="0"/>
          </a:endParaRPr>
        </a:p>
      </dgm:t>
    </dgm:pt>
    <dgm:pt modelId="{9FB75E05-7BEC-4550-8F0F-B35CA8608949}" type="parTrans" cxnId="{BF9620A4-2BD5-48CB-B5C5-5DF6F92C356B}">
      <dgm:prSet/>
      <dgm:spPr/>
      <dgm:t>
        <a:bodyPr/>
        <a:lstStyle/>
        <a:p>
          <a:endParaRPr lang="ru-RU" sz="2000">
            <a:latin typeface="Candara" panose="020E0502030303020204" pitchFamily="34" charset="0"/>
          </a:endParaRPr>
        </a:p>
      </dgm:t>
    </dgm:pt>
    <dgm:pt modelId="{C6DD1518-BEC8-49C9-B1A5-9678DC1FB1C6}" type="sibTrans" cxnId="{BF9620A4-2BD5-48CB-B5C5-5DF6F92C356B}">
      <dgm:prSet/>
      <dgm:spPr/>
      <dgm:t>
        <a:bodyPr/>
        <a:lstStyle/>
        <a:p>
          <a:endParaRPr lang="ru-RU" sz="2000">
            <a:latin typeface="Candara" panose="020E0502030303020204" pitchFamily="34" charset="0"/>
          </a:endParaRPr>
        </a:p>
      </dgm:t>
    </dgm:pt>
    <dgm:pt modelId="{D77B88BB-035B-44F4-B69B-FB3F5DA0F07C}">
      <dgm:prSet phldrT="[Текст]" custT="1"/>
      <dgm:spPr/>
      <dgm:t>
        <a:bodyPr/>
        <a:lstStyle/>
        <a:p>
          <a:r>
            <a:rPr lang="ru-RU" sz="1600" dirty="0" smtClean="0">
              <a:latin typeface="Candara" panose="020E0502030303020204" pitchFamily="34" charset="0"/>
            </a:rPr>
            <a:t>В основе этого метода – идея Л.С. Выготского о зоне ближайшего развития – граница между тем, что ребенок может сделать самостоятельно, и тем, что он может осуществить только с посторонней помощью. Педагог помогает ребенку перейти на новый уровень сложности, не задавая его, а наблюдая за его приближением.</a:t>
          </a:r>
          <a:endParaRPr lang="ru-RU" sz="1600" dirty="0">
            <a:latin typeface="Candara" panose="020E0502030303020204" pitchFamily="34" charset="0"/>
          </a:endParaRPr>
        </a:p>
      </dgm:t>
    </dgm:pt>
    <dgm:pt modelId="{21F63F83-0427-4416-8E09-ECE837CA873C}" type="parTrans" cxnId="{97E906BD-3277-4218-959E-CDC09B8D162F}">
      <dgm:prSet/>
      <dgm:spPr/>
      <dgm:t>
        <a:bodyPr/>
        <a:lstStyle/>
        <a:p>
          <a:endParaRPr lang="ru-RU" sz="2000">
            <a:latin typeface="Candara" panose="020E0502030303020204" pitchFamily="34" charset="0"/>
          </a:endParaRPr>
        </a:p>
      </dgm:t>
    </dgm:pt>
    <dgm:pt modelId="{D87C8931-08EE-484A-A73F-54D4544CD5FE}" type="sibTrans" cxnId="{97E906BD-3277-4218-959E-CDC09B8D162F}">
      <dgm:prSet/>
      <dgm:spPr/>
      <dgm:t>
        <a:bodyPr/>
        <a:lstStyle/>
        <a:p>
          <a:endParaRPr lang="ru-RU" sz="2000">
            <a:latin typeface="Candara" panose="020E0502030303020204" pitchFamily="34" charset="0"/>
          </a:endParaRPr>
        </a:p>
      </dgm:t>
    </dgm:pt>
    <dgm:pt modelId="{7D62839D-E4B1-41BF-9F33-3A356A9599C5}">
      <dgm:prSet phldrT="[Текст]" custT="1"/>
      <dgm:spPr/>
      <dgm:t>
        <a:bodyPr/>
        <a:lstStyle/>
        <a:p>
          <a:r>
            <a:rPr lang="ru-RU" sz="1600" b="1" dirty="0" smtClean="0">
              <a:latin typeface="Candara" panose="020E0502030303020204" pitchFamily="34" charset="0"/>
            </a:rPr>
            <a:t>Пример: </a:t>
          </a:r>
          <a:r>
            <a:rPr lang="ru-RU" sz="1600" b="0" dirty="0" smtClean="0">
              <a:latin typeface="Candara" panose="020E0502030303020204" pitchFamily="34" charset="0"/>
            </a:rPr>
            <a:t>2х летний ребенок выкладывает кубики горизонтально, но не двигает их, изображая паровозик. Педагог может задать вопрос: «А если сделать вот так?» далее выбор за ребенком – попробовать или проигнорировать.</a:t>
          </a:r>
          <a:r>
            <a:rPr lang="ru-RU" sz="1600" b="1" dirty="0" smtClean="0">
              <a:latin typeface="Candara" panose="020E0502030303020204" pitchFamily="34" charset="0"/>
            </a:rPr>
            <a:t> </a:t>
          </a:r>
          <a:endParaRPr lang="ru-RU" sz="1600" b="1" dirty="0">
            <a:latin typeface="Candara" panose="020E0502030303020204" pitchFamily="34" charset="0"/>
          </a:endParaRPr>
        </a:p>
      </dgm:t>
    </dgm:pt>
    <dgm:pt modelId="{AF50F5DD-831C-4215-B2AB-49ED911DEAEE}" type="parTrans" cxnId="{E99ADEBE-FB6E-4F0C-9A6F-A22F583D47D9}">
      <dgm:prSet/>
      <dgm:spPr/>
      <dgm:t>
        <a:bodyPr/>
        <a:lstStyle/>
        <a:p>
          <a:endParaRPr lang="ru-RU" sz="2000">
            <a:latin typeface="Candara" panose="020E0502030303020204" pitchFamily="34" charset="0"/>
          </a:endParaRPr>
        </a:p>
      </dgm:t>
    </dgm:pt>
    <dgm:pt modelId="{CF633CD6-265C-4A23-913A-D021EC2CDE0E}" type="sibTrans" cxnId="{E99ADEBE-FB6E-4F0C-9A6F-A22F583D47D9}">
      <dgm:prSet/>
      <dgm:spPr/>
      <dgm:t>
        <a:bodyPr/>
        <a:lstStyle/>
        <a:p>
          <a:endParaRPr lang="ru-RU" sz="2000">
            <a:latin typeface="Candara" panose="020E0502030303020204" pitchFamily="34" charset="0"/>
          </a:endParaRPr>
        </a:p>
      </dgm:t>
    </dgm:pt>
    <dgm:pt modelId="{81F50751-1639-46B2-8844-8801CE7FEC2C}" type="pres">
      <dgm:prSet presAssocID="{FC142747-78B0-47CD-BA42-67A3623D111D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ru-RU"/>
        </a:p>
      </dgm:t>
    </dgm:pt>
    <dgm:pt modelId="{2D79868D-D024-4A5C-919D-0E0254A4252B}" type="pres">
      <dgm:prSet presAssocID="{355380B7-EB9B-4E6A-AD20-81027C1791DD}" presName="parenttextcomposite" presStyleCnt="0"/>
      <dgm:spPr/>
    </dgm:pt>
    <dgm:pt modelId="{14E18EB7-976F-4522-B1BA-37A0E906CE19}" type="pres">
      <dgm:prSet presAssocID="{355380B7-EB9B-4E6A-AD20-81027C1791DD}" presName="parenttext" presStyleLbl="revTx" presStyleIdx="0" presStyleCnt="2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6CB09F-22A2-44EC-B0B2-30EDCBE6B60F}" type="pres">
      <dgm:prSet presAssocID="{355380B7-EB9B-4E6A-AD20-81027C1791DD}" presName="composite" presStyleCnt="0"/>
      <dgm:spPr/>
    </dgm:pt>
    <dgm:pt modelId="{DBEFAF95-6AEC-476E-BCA7-3D1E3D82602E}" type="pres">
      <dgm:prSet presAssocID="{355380B7-EB9B-4E6A-AD20-81027C1791DD}" presName="chevron1" presStyleLbl="alignNode1" presStyleIdx="0" presStyleCnt="14"/>
      <dgm:spPr/>
    </dgm:pt>
    <dgm:pt modelId="{3065F9A6-CFB6-4E76-899D-DAF95AEE9AF6}" type="pres">
      <dgm:prSet presAssocID="{355380B7-EB9B-4E6A-AD20-81027C1791DD}" presName="chevron2" presStyleLbl="alignNode1" presStyleIdx="1" presStyleCnt="14"/>
      <dgm:spPr/>
    </dgm:pt>
    <dgm:pt modelId="{99C48537-4BE9-448C-BC49-324727E8D3A6}" type="pres">
      <dgm:prSet presAssocID="{355380B7-EB9B-4E6A-AD20-81027C1791DD}" presName="chevron3" presStyleLbl="alignNode1" presStyleIdx="2" presStyleCnt="14"/>
      <dgm:spPr/>
    </dgm:pt>
    <dgm:pt modelId="{4FB10CC0-B117-4018-8F11-ADBD1964CADF}" type="pres">
      <dgm:prSet presAssocID="{355380B7-EB9B-4E6A-AD20-81027C1791DD}" presName="chevron4" presStyleLbl="alignNode1" presStyleIdx="3" presStyleCnt="14"/>
      <dgm:spPr/>
    </dgm:pt>
    <dgm:pt modelId="{5A31B72C-55FC-46B9-8C2E-A7378BCDAE73}" type="pres">
      <dgm:prSet presAssocID="{355380B7-EB9B-4E6A-AD20-81027C1791DD}" presName="chevron5" presStyleLbl="alignNode1" presStyleIdx="4" presStyleCnt="14"/>
      <dgm:spPr/>
    </dgm:pt>
    <dgm:pt modelId="{A4915A60-BE1E-47A3-98D9-073477F1239F}" type="pres">
      <dgm:prSet presAssocID="{355380B7-EB9B-4E6A-AD20-81027C1791DD}" presName="chevron6" presStyleLbl="alignNode1" presStyleIdx="5" presStyleCnt="14"/>
      <dgm:spPr/>
    </dgm:pt>
    <dgm:pt modelId="{B773E0A2-C11B-409B-A621-8115CD1A2D9A}" type="pres">
      <dgm:prSet presAssocID="{355380B7-EB9B-4E6A-AD20-81027C1791DD}" presName="chevron7" presStyleLbl="alignNode1" presStyleIdx="6" presStyleCnt="14"/>
      <dgm:spPr/>
    </dgm:pt>
    <dgm:pt modelId="{BE5B2AF7-82F3-459C-98DB-86515B66D0EF}" type="pres">
      <dgm:prSet presAssocID="{355380B7-EB9B-4E6A-AD20-81027C1791DD}" presName="childtext" presStyleLbl="solidFgAcc1" presStyleIdx="0" presStyleCnt="1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B4AC7F-9164-44EE-B7E2-5B615D2F67AC}" type="pres">
      <dgm:prSet presAssocID="{C6DD1518-BEC8-49C9-B1A5-9678DC1FB1C6}" presName="sibTrans" presStyleCnt="0"/>
      <dgm:spPr/>
    </dgm:pt>
    <dgm:pt modelId="{450821E3-D154-426B-93F0-536F0DC924B1}" type="pres">
      <dgm:prSet presAssocID="{7D62839D-E4B1-41BF-9F33-3A356A9599C5}" presName="parenttextcomposite" presStyleCnt="0"/>
      <dgm:spPr/>
    </dgm:pt>
    <dgm:pt modelId="{43DE276C-3D82-4548-831C-5F3876B04AFC}" type="pres">
      <dgm:prSet presAssocID="{7D62839D-E4B1-41BF-9F33-3A356A9599C5}" presName="parenttext" presStyleLbl="revTx" presStyleIdx="1" presStyleCnt="2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BA93A7-F078-4D8C-B068-CE58851D8563}" type="pres">
      <dgm:prSet presAssocID="{7D62839D-E4B1-41BF-9F33-3A356A9599C5}" presName="parallelogramComposite" presStyleCnt="0"/>
      <dgm:spPr/>
    </dgm:pt>
    <dgm:pt modelId="{948136E6-C6DE-4C1D-800B-21DF7079EB03}" type="pres">
      <dgm:prSet presAssocID="{7D62839D-E4B1-41BF-9F33-3A356A9599C5}" presName="parallelogram1" presStyleLbl="alignNode1" presStyleIdx="7" presStyleCnt="14"/>
      <dgm:spPr/>
    </dgm:pt>
    <dgm:pt modelId="{18BFB8D0-2EEC-4A7B-9EB8-A0F226570B6D}" type="pres">
      <dgm:prSet presAssocID="{7D62839D-E4B1-41BF-9F33-3A356A9599C5}" presName="parallelogram2" presStyleLbl="alignNode1" presStyleIdx="8" presStyleCnt="14"/>
      <dgm:spPr/>
    </dgm:pt>
    <dgm:pt modelId="{DAF613F1-0F8C-4933-9888-4AC910A95431}" type="pres">
      <dgm:prSet presAssocID="{7D62839D-E4B1-41BF-9F33-3A356A9599C5}" presName="parallelogram3" presStyleLbl="alignNode1" presStyleIdx="9" presStyleCnt="14"/>
      <dgm:spPr/>
    </dgm:pt>
    <dgm:pt modelId="{9CAA4C5E-8A9B-4661-9B8A-1AD4EB1CD257}" type="pres">
      <dgm:prSet presAssocID="{7D62839D-E4B1-41BF-9F33-3A356A9599C5}" presName="parallelogram4" presStyleLbl="alignNode1" presStyleIdx="10" presStyleCnt="14"/>
      <dgm:spPr/>
    </dgm:pt>
    <dgm:pt modelId="{44BD6233-4F59-4A66-9BBF-9054AD21DA46}" type="pres">
      <dgm:prSet presAssocID="{7D62839D-E4B1-41BF-9F33-3A356A9599C5}" presName="parallelogram5" presStyleLbl="alignNode1" presStyleIdx="11" presStyleCnt="14"/>
      <dgm:spPr/>
    </dgm:pt>
    <dgm:pt modelId="{E917E715-503C-4345-BE9F-6BB24E5A19CF}" type="pres">
      <dgm:prSet presAssocID="{7D62839D-E4B1-41BF-9F33-3A356A9599C5}" presName="parallelogram6" presStyleLbl="alignNode1" presStyleIdx="12" presStyleCnt="14"/>
      <dgm:spPr/>
    </dgm:pt>
    <dgm:pt modelId="{F5ADCB6A-7983-40FA-A08F-4DDE9EE18817}" type="pres">
      <dgm:prSet presAssocID="{7D62839D-E4B1-41BF-9F33-3A356A9599C5}" presName="parallelogram7" presStyleLbl="alignNode1" presStyleIdx="13" presStyleCnt="14"/>
      <dgm:spPr/>
    </dgm:pt>
  </dgm:ptLst>
  <dgm:cxnLst>
    <dgm:cxn modelId="{48357ADD-9F5B-4E79-B2EB-5A4E671C5B4C}" type="presOf" srcId="{355380B7-EB9B-4E6A-AD20-81027C1791DD}" destId="{14E18EB7-976F-4522-B1BA-37A0E906CE19}" srcOrd="0" destOrd="0" presId="urn:microsoft.com/office/officeart/2008/layout/VerticalAccentList"/>
    <dgm:cxn modelId="{E99ADEBE-FB6E-4F0C-9A6F-A22F583D47D9}" srcId="{FC142747-78B0-47CD-BA42-67A3623D111D}" destId="{7D62839D-E4B1-41BF-9F33-3A356A9599C5}" srcOrd="1" destOrd="0" parTransId="{AF50F5DD-831C-4215-B2AB-49ED911DEAEE}" sibTransId="{CF633CD6-265C-4A23-913A-D021EC2CDE0E}"/>
    <dgm:cxn modelId="{439F73DD-4D02-436F-9904-9A6B53AE327D}" type="presOf" srcId="{FC142747-78B0-47CD-BA42-67A3623D111D}" destId="{81F50751-1639-46B2-8844-8801CE7FEC2C}" srcOrd="0" destOrd="0" presId="urn:microsoft.com/office/officeart/2008/layout/VerticalAccentList"/>
    <dgm:cxn modelId="{C64D7C85-6D5D-4FF1-8241-EE7F1215594B}" type="presOf" srcId="{7D62839D-E4B1-41BF-9F33-3A356A9599C5}" destId="{43DE276C-3D82-4548-831C-5F3876B04AFC}" srcOrd="0" destOrd="0" presId="urn:microsoft.com/office/officeart/2008/layout/VerticalAccentList"/>
    <dgm:cxn modelId="{97E906BD-3277-4218-959E-CDC09B8D162F}" srcId="{355380B7-EB9B-4E6A-AD20-81027C1791DD}" destId="{D77B88BB-035B-44F4-B69B-FB3F5DA0F07C}" srcOrd="0" destOrd="0" parTransId="{21F63F83-0427-4416-8E09-ECE837CA873C}" sibTransId="{D87C8931-08EE-484A-A73F-54D4544CD5FE}"/>
    <dgm:cxn modelId="{BF9620A4-2BD5-48CB-B5C5-5DF6F92C356B}" srcId="{FC142747-78B0-47CD-BA42-67A3623D111D}" destId="{355380B7-EB9B-4E6A-AD20-81027C1791DD}" srcOrd="0" destOrd="0" parTransId="{9FB75E05-7BEC-4550-8F0F-B35CA8608949}" sibTransId="{C6DD1518-BEC8-49C9-B1A5-9678DC1FB1C6}"/>
    <dgm:cxn modelId="{D473C7A8-EB5D-4B7C-B87F-4CC664AEA88E}" type="presOf" srcId="{D77B88BB-035B-44F4-B69B-FB3F5DA0F07C}" destId="{BE5B2AF7-82F3-459C-98DB-86515B66D0EF}" srcOrd="0" destOrd="0" presId="urn:microsoft.com/office/officeart/2008/layout/VerticalAccentList"/>
    <dgm:cxn modelId="{C29A4651-597B-49AE-BBF2-F948460AD13B}" type="presParOf" srcId="{81F50751-1639-46B2-8844-8801CE7FEC2C}" destId="{2D79868D-D024-4A5C-919D-0E0254A4252B}" srcOrd="0" destOrd="0" presId="urn:microsoft.com/office/officeart/2008/layout/VerticalAccentList"/>
    <dgm:cxn modelId="{EA4EC838-2B23-480A-9722-7507ED171F8E}" type="presParOf" srcId="{2D79868D-D024-4A5C-919D-0E0254A4252B}" destId="{14E18EB7-976F-4522-B1BA-37A0E906CE19}" srcOrd="0" destOrd="0" presId="urn:microsoft.com/office/officeart/2008/layout/VerticalAccentList"/>
    <dgm:cxn modelId="{D9FD66DC-F05B-4745-8C65-974D19B22853}" type="presParOf" srcId="{81F50751-1639-46B2-8844-8801CE7FEC2C}" destId="{186CB09F-22A2-44EC-B0B2-30EDCBE6B60F}" srcOrd="1" destOrd="0" presId="urn:microsoft.com/office/officeart/2008/layout/VerticalAccentList"/>
    <dgm:cxn modelId="{5A2D7F95-3C02-428E-BB73-67BE4DE5666F}" type="presParOf" srcId="{186CB09F-22A2-44EC-B0B2-30EDCBE6B60F}" destId="{DBEFAF95-6AEC-476E-BCA7-3D1E3D82602E}" srcOrd="0" destOrd="0" presId="urn:microsoft.com/office/officeart/2008/layout/VerticalAccentList"/>
    <dgm:cxn modelId="{FBBE5626-3852-4CE2-97B5-9798F2BF3DB7}" type="presParOf" srcId="{186CB09F-22A2-44EC-B0B2-30EDCBE6B60F}" destId="{3065F9A6-CFB6-4E76-899D-DAF95AEE9AF6}" srcOrd="1" destOrd="0" presId="urn:microsoft.com/office/officeart/2008/layout/VerticalAccentList"/>
    <dgm:cxn modelId="{EBE6A683-09F7-443D-8CC1-558816DB6162}" type="presParOf" srcId="{186CB09F-22A2-44EC-B0B2-30EDCBE6B60F}" destId="{99C48537-4BE9-448C-BC49-324727E8D3A6}" srcOrd="2" destOrd="0" presId="urn:microsoft.com/office/officeart/2008/layout/VerticalAccentList"/>
    <dgm:cxn modelId="{F92AECA1-9411-49C6-BF7D-DE63AD0445F4}" type="presParOf" srcId="{186CB09F-22A2-44EC-B0B2-30EDCBE6B60F}" destId="{4FB10CC0-B117-4018-8F11-ADBD1964CADF}" srcOrd="3" destOrd="0" presId="urn:microsoft.com/office/officeart/2008/layout/VerticalAccentList"/>
    <dgm:cxn modelId="{3588D4C6-C091-43A0-92B5-A5C8FBD16F68}" type="presParOf" srcId="{186CB09F-22A2-44EC-B0B2-30EDCBE6B60F}" destId="{5A31B72C-55FC-46B9-8C2E-A7378BCDAE73}" srcOrd="4" destOrd="0" presId="urn:microsoft.com/office/officeart/2008/layout/VerticalAccentList"/>
    <dgm:cxn modelId="{1D67FC3C-BCCA-445C-ADFF-C30DEF61EC15}" type="presParOf" srcId="{186CB09F-22A2-44EC-B0B2-30EDCBE6B60F}" destId="{A4915A60-BE1E-47A3-98D9-073477F1239F}" srcOrd="5" destOrd="0" presId="urn:microsoft.com/office/officeart/2008/layout/VerticalAccentList"/>
    <dgm:cxn modelId="{10D0A0BF-165C-422F-B43F-825ACD1931D9}" type="presParOf" srcId="{186CB09F-22A2-44EC-B0B2-30EDCBE6B60F}" destId="{B773E0A2-C11B-409B-A621-8115CD1A2D9A}" srcOrd="6" destOrd="0" presId="urn:microsoft.com/office/officeart/2008/layout/VerticalAccentList"/>
    <dgm:cxn modelId="{B4861C8D-3444-4850-B7D1-FBEA2F524340}" type="presParOf" srcId="{186CB09F-22A2-44EC-B0B2-30EDCBE6B60F}" destId="{BE5B2AF7-82F3-459C-98DB-86515B66D0EF}" srcOrd="7" destOrd="0" presId="urn:microsoft.com/office/officeart/2008/layout/VerticalAccentList"/>
    <dgm:cxn modelId="{3218919E-415C-401E-9E39-C952E820DD13}" type="presParOf" srcId="{81F50751-1639-46B2-8844-8801CE7FEC2C}" destId="{A9B4AC7F-9164-44EE-B7E2-5B615D2F67AC}" srcOrd="2" destOrd="0" presId="urn:microsoft.com/office/officeart/2008/layout/VerticalAccentList"/>
    <dgm:cxn modelId="{C7DE372A-2070-497A-8F53-6EEE8C7CF1DD}" type="presParOf" srcId="{81F50751-1639-46B2-8844-8801CE7FEC2C}" destId="{450821E3-D154-426B-93F0-536F0DC924B1}" srcOrd="3" destOrd="0" presId="urn:microsoft.com/office/officeart/2008/layout/VerticalAccentList"/>
    <dgm:cxn modelId="{97531449-30A3-46AF-9234-03855D112755}" type="presParOf" srcId="{450821E3-D154-426B-93F0-536F0DC924B1}" destId="{43DE276C-3D82-4548-831C-5F3876B04AFC}" srcOrd="0" destOrd="0" presId="urn:microsoft.com/office/officeart/2008/layout/VerticalAccentList"/>
    <dgm:cxn modelId="{73EE40A9-5060-497F-A0E0-BEC6D2BF3CE4}" type="presParOf" srcId="{81F50751-1639-46B2-8844-8801CE7FEC2C}" destId="{C5BA93A7-F078-4D8C-B068-CE58851D8563}" srcOrd="4" destOrd="0" presId="urn:microsoft.com/office/officeart/2008/layout/VerticalAccentList"/>
    <dgm:cxn modelId="{7597766B-C868-4AD8-A1AF-8EF1C87BB820}" type="presParOf" srcId="{C5BA93A7-F078-4D8C-B068-CE58851D8563}" destId="{948136E6-C6DE-4C1D-800B-21DF7079EB03}" srcOrd="0" destOrd="0" presId="urn:microsoft.com/office/officeart/2008/layout/VerticalAccentList"/>
    <dgm:cxn modelId="{E6E7B319-3D29-4CCF-B178-585222A120BD}" type="presParOf" srcId="{C5BA93A7-F078-4D8C-B068-CE58851D8563}" destId="{18BFB8D0-2EEC-4A7B-9EB8-A0F226570B6D}" srcOrd="1" destOrd="0" presId="urn:microsoft.com/office/officeart/2008/layout/VerticalAccentList"/>
    <dgm:cxn modelId="{D15F5184-B292-42B5-98CD-CB8BAB589E18}" type="presParOf" srcId="{C5BA93A7-F078-4D8C-B068-CE58851D8563}" destId="{DAF613F1-0F8C-4933-9888-4AC910A95431}" srcOrd="2" destOrd="0" presId="urn:microsoft.com/office/officeart/2008/layout/VerticalAccentList"/>
    <dgm:cxn modelId="{F84A44F8-8316-437B-80F3-44A8059B18B9}" type="presParOf" srcId="{C5BA93A7-F078-4D8C-B068-CE58851D8563}" destId="{9CAA4C5E-8A9B-4661-9B8A-1AD4EB1CD257}" srcOrd="3" destOrd="0" presId="urn:microsoft.com/office/officeart/2008/layout/VerticalAccentList"/>
    <dgm:cxn modelId="{A86EDF0F-6BD4-4C3D-AB71-FC2ECC301D7A}" type="presParOf" srcId="{C5BA93A7-F078-4D8C-B068-CE58851D8563}" destId="{44BD6233-4F59-4A66-9BBF-9054AD21DA46}" srcOrd="4" destOrd="0" presId="urn:microsoft.com/office/officeart/2008/layout/VerticalAccentList"/>
    <dgm:cxn modelId="{F42D63EC-5319-4068-BD94-F6B6AD0546CD}" type="presParOf" srcId="{C5BA93A7-F078-4D8C-B068-CE58851D8563}" destId="{E917E715-503C-4345-BE9F-6BB24E5A19CF}" srcOrd="5" destOrd="0" presId="urn:microsoft.com/office/officeart/2008/layout/VerticalAccentList"/>
    <dgm:cxn modelId="{29E15890-2672-4E52-839A-31BB6A40FBB2}" type="presParOf" srcId="{C5BA93A7-F078-4D8C-B068-CE58851D8563}" destId="{F5ADCB6A-7983-40FA-A08F-4DDE9EE18817}" srcOrd="6" destOrd="0" presId="urn:microsoft.com/office/officeart/2008/layout/Vertical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4DC608AA-D569-4FA0-8324-0AC9ACEAAAAE}" type="doc">
      <dgm:prSet loTypeId="urn:microsoft.com/office/officeart/2008/layout/VerticalAccen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B3BC0A2-EC56-4022-B5BE-FB472D7632FC}">
      <dgm:prSet phldrT="[Текст]" custT="1"/>
      <dgm:spPr/>
      <dgm:t>
        <a:bodyPr/>
        <a:lstStyle/>
        <a:p>
          <a:r>
            <a:rPr lang="ru-RU" sz="2000" b="1" dirty="0" smtClean="0">
              <a:latin typeface="Candara" panose="020E0502030303020204" pitchFamily="34" charset="0"/>
            </a:rPr>
            <a:t>Метод </a:t>
          </a:r>
          <a:r>
            <a:rPr lang="ru-RU" sz="2000" b="1" dirty="0" err="1" smtClean="0">
              <a:latin typeface="Candara" panose="020E0502030303020204" pitchFamily="34" charset="0"/>
            </a:rPr>
            <a:t>Иррадиирующего</a:t>
          </a:r>
          <a:r>
            <a:rPr lang="ru-RU" sz="2000" b="1" dirty="0" smtClean="0">
              <a:latin typeface="Candara" panose="020E0502030303020204" pitchFamily="34" charset="0"/>
            </a:rPr>
            <a:t> обучения.  «Иррадиация» - распространение</a:t>
          </a:r>
          <a:endParaRPr lang="ru-RU" sz="2000" b="1" dirty="0">
            <a:latin typeface="Candara" panose="020E0502030303020204" pitchFamily="34" charset="0"/>
          </a:endParaRPr>
        </a:p>
      </dgm:t>
    </dgm:pt>
    <dgm:pt modelId="{3FA00256-6E6A-4218-BCA4-5669741DA6E3}" type="parTrans" cxnId="{DB840B53-B859-42DA-A8EA-92DD0219A4C6}">
      <dgm:prSet/>
      <dgm:spPr/>
      <dgm:t>
        <a:bodyPr/>
        <a:lstStyle/>
        <a:p>
          <a:endParaRPr lang="ru-RU" sz="2000">
            <a:latin typeface="Candara" panose="020E0502030303020204" pitchFamily="34" charset="0"/>
          </a:endParaRPr>
        </a:p>
      </dgm:t>
    </dgm:pt>
    <dgm:pt modelId="{C92347CE-6B0F-4708-A5EC-88D81155E93B}" type="sibTrans" cxnId="{DB840B53-B859-42DA-A8EA-92DD0219A4C6}">
      <dgm:prSet/>
      <dgm:spPr/>
      <dgm:t>
        <a:bodyPr/>
        <a:lstStyle/>
        <a:p>
          <a:endParaRPr lang="ru-RU" sz="2000">
            <a:latin typeface="Candara" panose="020E0502030303020204" pitchFamily="34" charset="0"/>
          </a:endParaRPr>
        </a:p>
      </dgm:t>
    </dgm:pt>
    <dgm:pt modelId="{E227924B-F796-4414-A68D-8DE8672436E3}">
      <dgm:prSet phldrT="[Текст]" custT="1"/>
      <dgm:spPr/>
      <dgm:t>
        <a:bodyPr/>
        <a:lstStyle/>
        <a:p>
          <a:r>
            <a:rPr lang="ru-RU" sz="1400" dirty="0" smtClean="0">
              <a:latin typeface="Candara" panose="020E0502030303020204" pitchFamily="34" charset="0"/>
            </a:rPr>
            <a:t>Основан на признании различных интересов, мотивов и на динамике продвижения. Предлагая интересное дело тем детям, кто хочет им заниматься, можно достичь больших успехов в обучении. </a:t>
          </a:r>
          <a:r>
            <a:rPr lang="ru-RU" sz="1400" b="1" dirty="0" smtClean="0">
              <a:latin typeface="Candara" panose="020E0502030303020204" pitchFamily="34" charset="0"/>
            </a:rPr>
            <a:t>Эта тактика состоит из 3х основных действий</a:t>
          </a:r>
          <a:r>
            <a:rPr lang="ru-RU" sz="1400" dirty="0" smtClean="0">
              <a:latin typeface="Candara" panose="020E0502030303020204" pitchFamily="34" charset="0"/>
            </a:rPr>
            <a:t>: все что вводится в развивающую игру-предлагается как новое знание или умение сначала желающим. Осуществляется через презентацию предмета. Демонстрация приобретенного знания или умения другим детям.</a:t>
          </a:r>
          <a:endParaRPr lang="ru-RU" sz="1400" dirty="0">
            <a:latin typeface="Candara" panose="020E0502030303020204" pitchFamily="34" charset="0"/>
          </a:endParaRPr>
        </a:p>
      </dgm:t>
    </dgm:pt>
    <dgm:pt modelId="{15E2702F-ADAC-4D4F-A3DD-CF8891D4FDA3}" type="parTrans" cxnId="{4E4A6619-97BF-4163-8AA0-4368EE95EC8E}">
      <dgm:prSet/>
      <dgm:spPr/>
      <dgm:t>
        <a:bodyPr/>
        <a:lstStyle/>
        <a:p>
          <a:endParaRPr lang="ru-RU" sz="2000">
            <a:latin typeface="Candara" panose="020E0502030303020204" pitchFamily="34" charset="0"/>
          </a:endParaRPr>
        </a:p>
      </dgm:t>
    </dgm:pt>
    <dgm:pt modelId="{AD5130CD-968C-4AE5-89E0-94F069664E8C}" type="sibTrans" cxnId="{4E4A6619-97BF-4163-8AA0-4368EE95EC8E}">
      <dgm:prSet/>
      <dgm:spPr/>
      <dgm:t>
        <a:bodyPr/>
        <a:lstStyle/>
        <a:p>
          <a:endParaRPr lang="ru-RU" sz="2000">
            <a:latin typeface="Candara" panose="020E0502030303020204" pitchFamily="34" charset="0"/>
          </a:endParaRPr>
        </a:p>
      </dgm:t>
    </dgm:pt>
    <dgm:pt modelId="{E6C81EDD-8C82-4FDC-B4A6-DB5D0B803416}">
      <dgm:prSet phldrT="[Текст]" custT="1"/>
      <dgm:spPr/>
      <dgm:t>
        <a:bodyPr/>
        <a:lstStyle/>
        <a:p>
          <a:r>
            <a:rPr lang="ru-RU" sz="1600" b="1" dirty="0" smtClean="0">
              <a:latin typeface="Candara" panose="020E0502030303020204" pitchFamily="34" charset="0"/>
            </a:rPr>
            <a:t>Пример: 1 – </a:t>
          </a:r>
          <a:r>
            <a:rPr lang="ru-RU" sz="1600" b="1" dirty="0" err="1" smtClean="0">
              <a:latin typeface="Candara" panose="020E0502030303020204" pitchFamily="34" charset="0"/>
            </a:rPr>
            <a:t>ое</a:t>
          </a:r>
          <a:r>
            <a:rPr lang="ru-RU" sz="1600" b="1" dirty="0" smtClean="0">
              <a:latin typeface="Candara" panose="020E0502030303020204" pitchFamily="34" charset="0"/>
            </a:rPr>
            <a:t> действие. </a:t>
          </a:r>
          <a:r>
            <a:rPr lang="ru-RU" sz="1600" b="0" dirty="0" smtClean="0">
              <a:latin typeface="Candara" panose="020E0502030303020204" pitchFamily="34" charset="0"/>
            </a:rPr>
            <a:t>Воспитатель: «У нас появилась новая интересная игра. Тот, кто хочет научиться играть в нее, может прийти в центр науки.</a:t>
          </a:r>
          <a:endParaRPr lang="ru-RU" sz="1600" b="1" dirty="0">
            <a:latin typeface="Candara" panose="020E0502030303020204" pitchFamily="34" charset="0"/>
          </a:endParaRPr>
        </a:p>
      </dgm:t>
    </dgm:pt>
    <dgm:pt modelId="{D38F61F3-30F4-4DF0-8E11-79FF508B0110}" type="parTrans" cxnId="{44F9FA5C-B35E-4769-96C4-4B5C3FA566AD}">
      <dgm:prSet/>
      <dgm:spPr/>
      <dgm:t>
        <a:bodyPr/>
        <a:lstStyle/>
        <a:p>
          <a:endParaRPr lang="ru-RU" sz="2000">
            <a:latin typeface="Candara" panose="020E0502030303020204" pitchFamily="34" charset="0"/>
          </a:endParaRPr>
        </a:p>
      </dgm:t>
    </dgm:pt>
    <dgm:pt modelId="{65F41E22-0F39-4D6B-9EE5-B409C68470DB}" type="sibTrans" cxnId="{44F9FA5C-B35E-4769-96C4-4B5C3FA566AD}">
      <dgm:prSet/>
      <dgm:spPr/>
      <dgm:t>
        <a:bodyPr/>
        <a:lstStyle/>
        <a:p>
          <a:endParaRPr lang="ru-RU" sz="2000">
            <a:latin typeface="Candara" panose="020E0502030303020204" pitchFamily="34" charset="0"/>
          </a:endParaRPr>
        </a:p>
      </dgm:t>
    </dgm:pt>
    <dgm:pt modelId="{2D4FCF43-6A13-4499-994B-C09D089740BD}">
      <dgm:prSet/>
      <dgm:spPr/>
      <dgm:t>
        <a:bodyPr/>
        <a:lstStyle/>
        <a:p>
          <a:endParaRPr lang="ru-RU"/>
        </a:p>
      </dgm:t>
    </dgm:pt>
    <dgm:pt modelId="{206CFAA1-43D3-47F6-8113-46E0B7FE54C9}" type="parTrans" cxnId="{287C7430-3D4F-4960-AAC2-ADFC61418693}">
      <dgm:prSet/>
      <dgm:spPr/>
      <dgm:t>
        <a:bodyPr/>
        <a:lstStyle/>
        <a:p>
          <a:endParaRPr lang="ru-RU"/>
        </a:p>
      </dgm:t>
    </dgm:pt>
    <dgm:pt modelId="{0D25FCFE-8747-4A69-8AAF-6C9CDF8E61A3}" type="sibTrans" cxnId="{287C7430-3D4F-4960-AAC2-ADFC61418693}">
      <dgm:prSet/>
      <dgm:spPr/>
      <dgm:t>
        <a:bodyPr/>
        <a:lstStyle/>
        <a:p>
          <a:endParaRPr lang="ru-RU"/>
        </a:p>
      </dgm:t>
    </dgm:pt>
    <dgm:pt modelId="{07E29AEA-668F-4FDE-9BEA-AA4E6188EB29}">
      <dgm:prSet custT="1"/>
      <dgm:spPr/>
      <dgm:t>
        <a:bodyPr/>
        <a:lstStyle/>
        <a:p>
          <a:r>
            <a:rPr lang="ru-RU" sz="1600" b="1" dirty="0" smtClean="0">
              <a:latin typeface="Candara" panose="020E0502030303020204" pitchFamily="34" charset="0"/>
            </a:rPr>
            <a:t>2 – </a:t>
          </a:r>
          <a:r>
            <a:rPr lang="ru-RU" sz="1600" b="1" dirty="0" err="1" smtClean="0">
              <a:latin typeface="Candara" panose="020E0502030303020204" pitchFamily="34" charset="0"/>
            </a:rPr>
            <a:t>ое</a:t>
          </a:r>
          <a:r>
            <a:rPr lang="ru-RU" sz="1600" b="1" dirty="0" smtClean="0">
              <a:latin typeface="Candara" panose="020E0502030303020204" pitchFamily="34" charset="0"/>
            </a:rPr>
            <a:t> действие. </a:t>
          </a:r>
          <a:r>
            <a:rPr lang="ru-RU" sz="1600" b="0" dirty="0" smtClean="0">
              <a:latin typeface="Candara" panose="020E0502030303020204" pitchFamily="34" charset="0"/>
            </a:rPr>
            <a:t>Воспитатель: «Ира, Алеша, вы сегодня узнали что-то новое, давайте расскажем об этом всем ребятам.</a:t>
          </a:r>
          <a:endParaRPr lang="ru-RU" sz="1600" b="0" dirty="0">
            <a:latin typeface="Candara" panose="020E0502030303020204" pitchFamily="34" charset="0"/>
          </a:endParaRPr>
        </a:p>
      </dgm:t>
    </dgm:pt>
    <dgm:pt modelId="{CB3726EE-C386-49B0-996A-8900F5A5FFF5}" type="parTrans" cxnId="{38877514-4DB8-4593-8081-79959E88B202}">
      <dgm:prSet/>
      <dgm:spPr/>
      <dgm:t>
        <a:bodyPr/>
        <a:lstStyle/>
        <a:p>
          <a:endParaRPr lang="ru-RU"/>
        </a:p>
      </dgm:t>
    </dgm:pt>
    <dgm:pt modelId="{F99E96AA-ADD9-47A9-A6EE-C4864D09B953}" type="sibTrans" cxnId="{38877514-4DB8-4593-8081-79959E88B202}">
      <dgm:prSet/>
      <dgm:spPr/>
      <dgm:t>
        <a:bodyPr/>
        <a:lstStyle/>
        <a:p>
          <a:endParaRPr lang="ru-RU"/>
        </a:p>
      </dgm:t>
    </dgm:pt>
    <dgm:pt modelId="{23A66626-EE98-4A74-A784-20E8E94EEE15}">
      <dgm:prSet custT="1"/>
      <dgm:spPr/>
      <dgm:t>
        <a:bodyPr/>
        <a:lstStyle/>
        <a:p>
          <a:r>
            <a:rPr lang="ru-RU" sz="1600" b="1" dirty="0" smtClean="0">
              <a:latin typeface="Candara" panose="020E0502030303020204" pitchFamily="34" charset="0"/>
            </a:rPr>
            <a:t>3 –е действие. </a:t>
          </a:r>
          <a:r>
            <a:rPr lang="ru-RU" sz="1600" b="0" dirty="0" smtClean="0">
              <a:latin typeface="Candara" panose="020E0502030303020204" pitchFamily="34" charset="0"/>
            </a:rPr>
            <a:t>Воспитатель: «Если вы хотите что-то узнать, можете обратиться к Ире и Алеше.</a:t>
          </a:r>
          <a:endParaRPr lang="ru-RU" sz="1600" b="0" dirty="0">
            <a:latin typeface="Candara" panose="020E0502030303020204" pitchFamily="34" charset="0"/>
          </a:endParaRPr>
        </a:p>
      </dgm:t>
    </dgm:pt>
    <dgm:pt modelId="{274F626D-48C1-40E5-ABF0-5D41ACEC50F8}" type="parTrans" cxnId="{3EA124F0-5273-44D4-A7ED-A9BAD4CD5F8B}">
      <dgm:prSet/>
      <dgm:spPr/>
      <dgm:t>
        <a:bodyPr/>
        <a:lstStyle/>
        <a:p>
          <a:endParaRPr lang="ru-RU"/>
        </a:p>
      </dgm:t>
    </dgm:pt>
    <dgm:pt modelId="{55B94A03-09A0-4732-980E-40B699DDEFF5}" type="sibTrans" cxnId="{3EA124F0-5273-44D4-A7ED-A9BAD4CD5F8B}">
      <dgm:prSet/>
      <dgm:spPr/>
      <dgm:t>
        <a:bodyPr/>
        <a:lstStyle/>
        <a:p>
          <a:endParaRPr lang="ru-RU"/>
        </a:p>
      </dgm:t>
    </dgm:pt>
    <dgm:pt modelId="{D89E972B-F0C8-4980-9425-4AF6F2DDDEF1}" type="pres">
      <dgm:prSet presAssocID="{4DC608AA-D569-4FA0-8324-0AC9ACEAAAAE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ru-RU"/>
        </a:p>
      </dgm:t>
    </dgm:pt>
    <dgm:pt modelId="{0445CC3C-125A-4404-8584-774DE865E6D0}" type="pres">
      <dgm:prSet presAssocID="{6B3BC0A2-EC56-4022-B5BE-FB472D7632FC}" presName="parenttextcomposite" presStyleCnt="0"/>
      <dgm:spPr/>
    </dgm:pt>
    <dgm:pt modelId="{84156734-CF46-4C8A-B090-96EBBD807C5E}" type="pres">
      <dgm:prSet presAssocID="{6B3BC0A2-EC56-4022-B5BE-FB472D7632FC}" presName="parenttext" presStyleLbl="revTx" presStyleIdx="0" presStyleCnt="5" custScaleX="106878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BE208C-DF7D-49C6-BEAD-B3E659500EDC}" type="pres">
      <dgm:prSet presAssocID="{6B3BC0A2-EC56-4022-B5BE-FB472D7632FC}" presName="composite" presStyleCnt="0"/>
      <dgm:spPr/>
    </dgm:pt>
    <dgm:pt modelId="{A9DDB961-A2DA-4C2F-889F-4B5D6170F88F}" type="pres">
      <dgm:prSet presAssocID="{6B3BC0A2-EC56-4022-B5BE-FB472D7632FC}" presName="chevron1" presStyleLbl="alignNode1" presStyleIdx="0" presStyleCnt="35"/>
      <dgm:spPr/>
    </dgm:pt>
    <dgm:pt modelId="{D7A69501-CB04-4E46-90C3-6F8032503393}" type="pres">
      <dgm:prSet presAssocID="{6B3BC0A2-EC56-4022-B5BE-FB472D7632FC}" presName="chevron2" presStyleLbl="alignNode1" presStyleIdx="1" presStyleCnt="35"/>
      <dgm:spPr/>
    </dgm:pt>
    <dgm:pt modelId="{5DBBF6D0-0859-4D6D-B5FD-60990699BC47}" type="pres">
      <dgm:prSet presAssocID="{6B3BC0A2-EC56-4022-B5BE-FB472D7632FC}" presName="chevron3" presStyleLbl="alignNode1" presStyleIdx="2" presStyleCnt="35"/>
      <dgm:spPr/>
    </dgm:pt>
    <dgm:pt modelId="{EC5C1DEC-6ADB-4E20-ADAC-85533C196B0E}" type="pres">
      <dgm:prSet presAssocID="{6B3BC0A2-EC56-4022-B5BE-FB472D7632FC}" presName="chevron4" presStyleLbl="alignNode1" presStyleIdx="3" presStyleCnt="35"/>
      <dgm:spPr/>
    </dgm:pt>
    <dgm:pt modelId="{77F67D5B-6DFE-4BCA-94D7-6E9291D85F3D}" type="pres">
      <dgm:prSet presAssocID="{6B3BC0A2-EC56-4022-B5BE-FB472D7632FC}" presName="chevron5" presStyleLbl="alignNode1" presStyleIdx="4" presStyleCnt="35"/>
      <dgm:spPr/>
    </dgm:pt>
    <dgm:pt modelId="{5DE2296A-DCF5-4944-A81D-69B1CE29C979}" type="pres">
      <dgm:prSet presAssocID="{6B3BC0A2-EC56-4022-B5BE-FB472D7632FC}" presName="chevron6" presStyleLbl="alignNode1" presStyleIdx="5" presStyleCnt="35"/>
      <dgm:spPr/>
    </dgm:pt>
    <dgm:pt modelId="{B88EEB6E-C720-452D-A914-3FEF34D06C22}" type="pres">
      <dgm:prSet presAssocID="{6B3BC0A2-EC56-4022-B5BE-FB472D7632FC}" presName="chevron7" presStyleLbl="alignNode1" presStyleIdx="6" presStyleCnt="35"/>
      <dgm:spPr/>
    </dgm:pt>
    <dgm:pt modelId="{4F43E234-0FDA-4DF8-8B59-830B3B015623}" type="pres">
      <dgm:prSet presAssocID="{6B3BC0A2-EC56-4022-B5BE-FB472D7632FC}" presName="childtext" presStyleLbl="solidFgAcc1" presStyleIdx="0" presStyleCnt="1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947B2B-6423-4E24-B27F-5A6D07EA38E1}" type="pres">
      <dgm:prSet presAssocID="{C92347CE-6B0F-4708-A5EC-88D81155E93B}" presName="sibTrans" presStyleCnt="0"/>
      <dgm:spPr/>
    </dgm:pt>
    <dgm:pt modelId="{8CE75B54-CE46-4913-A5AC-5797B3457559}" type="pres">
      <dgm:prSet presAssocID="{E6C81EDD-8C82-4FDC-B4A6-DB5D0B803416}" presName="parenttextcomposite" presStyleCnt="0"/>
      <dgm:spPr/>
    </dgm:pt>
    <dgm:pt modelId="{57DD0343-1684-4E7E-B498-9C4FCB500F1A}" type="pres">
      <dgm:prSet presAssocID="{E6C81EDD-8C82-4FDC-B4A6-DB5D0B803416}" presName="parenttext" presStyleLbl="revTx" presStyleIdx="1" presStyleCnt="5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4B85FD-00B4-4DCB-BCDB-695EFED8EEE8}" type="pres">
      <dgm:prSet presAssocID="{E6C81EDD-8C82-4FDC-B4A6-DB5D0B803416}" presName="parallelogramComposite" presStyleCnt="0"/>
      <dgm:spPr/>
    </dgm:pt>
    <dgm:pt modelId="{FACC52BA-0137-4FE7-B6B0-2A26BB585B5B}" type="pres">
      <dgm:prSet presAssocID="{E6C81EDD-8C82-4FDC-B4A6-DB5D0B803416}" presName="parallelogram1" presStyleLbl="alignNode1" presStyleIdx="7" presStyleCnt="35"/>
      <dgm:spPr/>
    </dgm:pt>
    <dgm:pt modelId="{D96F50D5-0FB3-4260-BC82-F1DEB31C2BE4}" type="pres">
      <dgm:prSet presAssocID="{E6C81EDD-8C82-4FDC-B4A6-DB5D0B803416}" presName="parallelogram2" presStyleLbl="alignNode1" presStyleIdx="8" presStyleCnt="35"/>
      <dgm:spPr/>
    </dgm:pt>
    <dgm:pt modelId="{EBD04DB9-FB66-4CFE-8EA3-6BAD3015721A}" type="pres">
      <dgm:prSet presAssocID="{E6C81EDD-8C82-4FDC-B4A6-DB5D0B803416}" presName="parallelogram3" presStyleLbl="alignNode1" presStyleIdx="9" presStyleCnt="35"/>
      <dgm:spPr/>
    </dgm:pt>
    <dgm:pt modelId="{2762F976-0E42-4463-9220-44E835B76408}" type="pres">
      <dgm:prSet presAssocID="{E6C81EDD-8C82-4FDC-B4A6-DB5D0B803416}" presName="parallelogram4" presStyleLbl="alignNode1" presStyleIdx="10" presStyleCnt="35"/>
      <dgm:spPr/>
    </dgm:pt>
    <dgm:pt modelId="{D3B6D313-7836-4B6A-9046-5403F2AA93AB}" type="pres">
      <dgm:prSet presAssocID="{E6C81EDD-8C82-4FDC-B4A6-DB5D0B803416}" presName="parallelogram5" presStyleLbl="alignNode1" presStyleIdx="11" presStyleCnt="35"/>
      <dgm:spPr/>
    </dgm:pt>
    <dgm:pt modelId="{10B027C4-4A24-44FB-8EB6-F2B20EE367AE}" type="pres">
      <dgm:prSet presAssocID="{E6C81EDD-8C82-4FDC-B4A6-DB5D0B803416}" presName="parallelogram6" presStyleLbl="alignNode1" presStyleIdx="12" presStyleCnt="35"/>
      <dgm:spPr/>
    </dgm:pt>
    <dgm:pt modelId="{B1D7BAA4-388E-45F2-ABED-334B3D24C94B}" type="pres">
      <dgm:prSet presAssocID="{E6C81EDD-8C82-4FDC-B4A6-DB5D0B803416}" presName="parallelogram7" presStyleLbl="alignNode1" presStyleIdx="13" presStyleCnt="35"/>
      <dgm:spPr/>
    </dgm:pt>
    <dgm:pt modelId="{764BB75F-0086-4A72-884C-3B78F3AC04AD}" type="pres">
      <dgm:prSet presAssocID="{65F41E22-0F39-4D6B-9EE5-B409C68470DB}" presName="sibTrans" presStyleCnt="0"/>
      <dgm:spPr/>
    </dgm:pt>
    <dgm:pt modelId="{EDB8CB70-EA6D-40F7-BA66-0B2CB6D63309}" type="pres">
      <dgm:prSet presAssocID="{2D4FCF43-6A13-4499-994B-C09D089740BD}" presName="parenttextcomposite" presStyleCnt="0"/>
      <dgm:spPr/>
    </dgm:pt>
    <dgm:pt modelId="{FF1397FA-D271-474A-B0D8-40EA87C29A1C}" type="pres">
      <dgm:prSet presAssocID="{2D4FCF43-6A13-4499-994B-C09D089740BD}" presName="parenttext" presStyleLbl="revTx" presStyleIdx="2" presStyleCnt="5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C1EE2D-E823-4188-BD45-C60FC7D84554}" type="pres">
      <dgm:prSet presAssocID="{2D4FCF43-6A13-4499-994B-C09D089740BD}" presName="parallelogramComposite" presStyleCnt="0"/>
      <dgm:spPr/>
    </dgm:pt>
    <dgm:pt modelId="{B3D27D92-FCF7-434F-9085-D031EBD15985}" type="pres">
      <dgm:prSet presAssocID="{2D4FCF43-6A13-4499-994B-C09D089740BD}" presName="parallelogram1" presStyleLbl="alignNode1" presStyleIdx="14" presStyleCnt="35"/>
      <dgm:spPr/>
    </dgm:pt>
    <dgm:pt modelId="{0F226FF3-12CA-479C-BD7E-384DBDB30D47}" type="pres">
      <dgm:prSet presAssocID="{2D4FCF43-6A13-4499-994B-C09D089740BD}" presName="parallelogram2" presStyleLbl="alignNode1" presStyleIdx="15" presStyleCnt="35"/>
      <dgm:spPr/>
    </dgm:pt>
    <dgm:pt modelId="{89FF0649-7AC8-4F7F-9F2D-264E1EEE1AE6}" type="pres">
      <dgm:prSet presAssocID="{2D4FCF43-6A13-4499-994B-C09D089740BD}" presName="parallelogram3" presStyleLbl="alignNode1" presStyleIdx="16" presStyleCnt="35"/>
      <dgm:spPr/>
    </dgm:pt>
    <dgm:pt modelId="{3F71FAC6-D003-4757-A5D6-735AAD46D6AA}" type="pres">
      <dgm:prSet presAssocID="{2D4FCF43-6A13-4499-994B-C09D089740BD}" presName="parallelogram4" presStyleLbl="alignNode1" presStyleIdx="17" presStyleCnt="35"/>
      <dgm:spPr/>
    </dgm:pt>
    <dgm:pt modelId="{263DBC36-420C-46DF-B1B6-B7298B7AB170}" type="pres">
      <dgm:prSet presAssocID="{2D4FCF43-6A13-4499-994B-C09D089740BD}" presName="parallelogram5" presStyleLbl="alignNode1" presStyleIdx="18" presStyleCnt="35"/>
      <dgm:spPr/>
    </dgm:pt>
    <dgm:pt modelId="{A075A74B-F5E0-4527-AD69-F0438C4504C8}" type="pres">
      <dgm:prSet presAssocID="{2D4FCF43-6A13-4499-994B-C09D089740BD}" presName="parallelogram6" presStyleLbl="alignNode1" presStyleIdx="19" presStyleCnt="35"/>
      <dgm:spPr/>
    </dgm:pt>
    <dgm:pt modelId="{1E6575F5-9E3F-4C92-970F-C472EF9C2BCD}" type="pres">
      <dgm:prSet presAssocID="{2D4FCF43-6A13-4499-994B-C09D089740BD}" presName="parallelogram7" presStyleLbl="alignNode1" presStyleIdx="20" presStyleCnt="35"/>
      <dgm:spPr/>
    </dgm:pt>
    <dgm:pt modelId="{81A5D491-FB33-4421-9357-BB43CB49F936}" type="pres">
      <dgm:prSet presAssocID="{0D25FCFE-8747-4A69-8AAF-6C9CDF8E61A3}" presName="sibTrans" presStyleCnt="0"/>
      <dgm:spPr/>
    </dgm:pt>
    <dgm:pt modelId="{EDB8F272-4234-408A-B171-35CB8BFAB3D0}" type="pres">
      <dgm:prSet presAssocID="{07E29AEA-668F-4FDE-9BEA-AA4E6188EB29}" presName="parenttextcomposite" presStyleCnt="0"/>
      <dgm:spPr/>
    </dgm:pt>
    <dgm:pt modelId="{80A60AF1-287C-4900-A903-6F9B094986E5}" type="pres">
      <dgm:prSet presAssocID="{07E29AEA-668F-4FDE-9BEA-AA4E6188EB29}" presName="parenttext" presStyleLbl="revTx" presStyleIdx="3" presStyleCnt="5" custLinFactY="-45956" custLinFactNeighborX="346" custLinFactNeighborY="-100000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60E8DE-C0E9-4415-836E-D2018D7F0CCE}" type="pres">
      <dgm:prSet presAssocID="{07E29AEA-668F-4FDE-9BEA-AA4E6188EB29}" presName="parallelogramComposite" presStyleCnt="0"/>
      <dgm:spPr/>
    </dgm:pt>
    <dgm:pt modelId="{0E88A611-F25E-4F83-ADD1-04516E5F86A5}" type="pres">
      <dgm:prSet presAssocID="{07E29AEA-668F-4FDE-9BEA-AA4E6188EB29}" presName="parallelogram1" presStyleLbl="alignNode1" presStyleIdx="21" presStyleCnt="35"/>
      <dgm:spPr/>
    </dgm:pt>
    <dgm:pt modelId="{69C2F70D-52E1-4B2C-A3D6-89D414861685}" type="pres">
      <dgm:prSet presAssocID="{07E29AEA-668F-4FDE-9BEA-AA4E6188EB29}" presName="parallelogram2" presStyleLbl="alignNode1" presStyleIdx="22" presStyleCnt="35"/>
      <dgm:spPr/>
    </dgm:pt>
    <dgm:pt modelId="{D93C2975-05DF-41D4-95BB-B01413792889}" type="pres">
      <dgm:prSet presAssocID="{07E29AEA-668F-4FDE-9BEA-AA4E6188EB29}" presName="parallelogram3" presStyleLbl="alignNode1" presStyleIdx="23" presStyleCnt="35"/>
      <dgm:spPr/>
    </dgm:pt>
    <dgm:pt modelId="{6E6CA658-1B21-4286-B38E-9A6372A706BC}" type="pres">
      <dgm:prSet presAssocID="{07E29AEA-668F-4FDE-9BEA-AA4E6188EB29}" presName="parallelogram4" presStyleLbl="alignNode1" presStyleIdx="24" presStyleCnt="35"/>
      <dgm:spPr/>
    </dgm:pt>
    <dgm:pt modelId="{D1C1AA85-E8B1-4428-B8D1-C2EF275719E0}" type="pres">
      <dgm:prSet presAssocID="{07E29AEA-668F-4FDE-9BEA-AA4E6188EB29}" presName="parallelogram5" presStyleLbl="alignNode1" presStyleIdx="25" presStyleCnt="35"/>
      <dgm:spPr/>
    </dgm:pt>
    <dgm:pt modelId="{2CCAEF1F-E32B-429D-A5C8-D24CA7C0B78E}" type="pres">
      <dgm:prSet presAssocID="{07E29AEA-668F-4FDE-9BEA-AA4E6188EB29}" presName="parallelogram6" presStyleLbl="alignNode1" presStyleIdx="26" presStyleCnt="35"/>
      <dgm:spPr/>
    </dgm:pt>
    <dgm:pt modelId="{D735A2AD-ED1A-4D71-9901-9D70AF7F220F}" type="pres">
      <dgm:prSet presAssocID="{07E29AEA-668F-4FDE-9BEA-AA4E6188EB29}" presName="parallelogram7" presStyleLbl="alignNode1" presStyleIdx="27" presStyleCnt="35"/>
      <dgm:spPr/>
    </dgm:pt>
    <dgm:pt modelId="{F4923DFC-0F49-4FF1-BC5D-CCD132336D80}" type="pres">
      <dgm:prSet presAssocID="{F99E96AA-ADD9-47A9-A6EE-C4864D09B953}" presName="sibTrans" presStyleCnt="0"/>
      <dgm:spPr/>
    </dgm:pt>
    <dgm:pt modelId="{0833D624-D3E0-4919-AFDA-0279E69EBA8B}" type="pres">
      <dgm:prSet presAssocID="{23A66626-EE98-4A74-A784-20E8E94EEE15}" presName="parenttextcomposite" presStyleCnt="0"/>
      <dgm:spPr/>
    </dgm:pt>
    <dgm:pt modelId="{EB553665-71D9-4343-BA45-73E54B3C69C2}" type="pres">
      <dgm:prSet presAssocID="{23A66626-EE98-4A74-A784-20E8E94EEE15}" presName="parenttext" presStyleLbl="revTx" presStyleIdx="4" presStyleCnt="5" custLinFactY="-50513" custLinFactNeighborX="-476" custLinFactNeighborY="-100000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8303C7-A161-4484-A092-06C953E4E404}" type="pres">
      <dgm:prSet presAssocID="{23A66626-EE98-4A74-A784-20E8E94EEE15}" presName="parallelogramComposite" presStyleCnt="0"/>
      <dgm:spPr/>
    </dgm:pt>
    <dgm:pt modelId="{6DDF1414-93CC-490D-B8BF-AAD5AD3CE1AC}" type="pres">
      <dgm:prSet presAssocID="{23A66626-EE98-4A74-A784-20E8E94EEE15}" presName="parallelogram1" presStyleLbl="alignNode1" presStyleIdx="28" presStyleCnt="35"/>
      <dgm:spPr/>
    </dgm:pt>
    <dgm:pt modelId="{96FE1AF3-CDEA-4881-826E-063CF01EAFE8}" type="pres">
      <dgm:prSet presAssocID="{23A66626-EE98-4A74-A784-20E8E94EEE15}" presName="parallelogram2" presStyleLbl="alignNode1" presStyleIdx="29" presStyleCnt="35"/>
      <dgm:spPr/>
    </dgm:pt>
    <dgm:pt modelId="{6FF0982B-70D5-4934-8022-00876BDCEE06}" type="pres">
      <dgm:prSet presAssocID="{23A66626-EE98-4A74-A784-20E8E94EEE15}" presName="parallelogram3" presStyleLbl="alignNode1" presStyleIdx="30" presStyleCnt="35"/>
      <dgm:spPr/>
    </dgm:pt>
    <dgm:pt modelId="{BC8A4281-7594-4B70-8120-B4868C65B8D3}" type="pres">
      <dgm:prSet presAssocID="{23A66626-EE98-4A74-A784-20E8E94EEE15}" presName="parallelogram4" presStyleLbl="alignNode1" presStyleIdx="31" presStyleCnt="35"/>
      <dgm:spPr/>
    </dgm:pt>
    <dgm:pt modelId="{B652106A-B4A8-4E16-8918-A4DED77DFDF6}" type="pres">
      <dgm:prSet presAssocID="{23A66626-EE98-4A74-A784-20E8E94EEE15}" presName="parallelogram5" presStyleLbl="alignNode1" presStyleIdx="32" presStyleCnt="35"/>
      <dgm:spPr/>
    </dgm:pt>
    <dgm:pt modelId="{5E9B16E2-C494-465B-9F5A-DE46F22CB221}" type="pres">
      <dgm:prSet presAssocID="{23A66626-EE98-4A74-A784-20E8E94EEE15}" presName="parallelogram6" presStyleLbl="alignNode1" presStyleIdx="33" presStyleCnt="35"/>
      <dgm:spPr/>
    </dgm:pt>
    <dgm:pt modelId="{30740F68-9A65-43FE-8F4E-28A1DB084C33}" type="pres">
      <dgm:prSet presAssocID="{23A66626-EE98-4A74-A784-20E8E94EEE15}" presName="parallelogram7" presStyleLbl="alignNode1" presStyleIdx="34" presStyleCnt="35"/>
      <dgm:spPr/>
    </dgm:pt>
  </dgm:ptLst>
  <dgm:cxnLst>
    <dgm:cxn modelId="{3EA124F0-5273-44D4-A7ED-A9BAD4CD5F8B}" srcId="{4DC608AA-D569-4FA0-8324-0AC9ACEAAAAE}" destId="{23A66626-EE98-4A74-A784-20E8E94EEE15}" srcOrd="4" destOrd="0" parTransId="{274F626D-48C1-40E5-ABF0-5D41ACEC50F8}" sibTransId="{55B94A03-09A0-4732-980E-40B699DDEFF5}"/>
    <dgm:cxn modelId="{C6A011F6-EE1C-41AC-97F4-6EA874A72C57}" type="presOf" srcId="{23A66626-EE98-4A74-A784-20E8E94EEE15}" destId="{EB553665-71D9-4343-BA45-73E54B3C69C2}" srcOrd="0" destOrd="0" presId="urn:microsoft.com/office/officeart/2008/layout/VerticalAccentList"/>
    <dgm:cxn modelId="{DB840B53-B859-42DA-A8EA-92DD0219A4C6}" srcId="{4DC608AA-D569-4FA0-8324-0AC9ACEAAAAE}" destId="{6B3BC0A2-EC56-4022-B5BE-FB472D7632FC}" srcOrd="0" destOrd="0" parTransId="{3FA00256-6E6A-4218-BCA4-5669741DA6E3}" sibTransId="{C92347CE-6B0F-4708-A5EC-88D81155E93B}"/>
    <dgm:cxn modelId="{4E4A6619-97BF-4163-8AA0-4368EE95EC8E}" srcId="{6B3BC0A2-EC56-4022-B5BE-FB472D7632FC}" destId="{E227924B-F796-4414-A68D-8DE8672436E3}" srcOrd="0" destOrd="0" parTransId="{15E2702F-ADAC-4D4F-A3DD-CF8891D4FDA3}" sibTransId="{AD5130CD-968C-4AE5-89E0-94F069664E8C}"/>
    <dgm:cxn modelId="{42B591F8-D81D-4F07-9B73-486E74BB6B69}" type="presOf" srcId="{2D4FCF43-6A13-4499-994B-C09D089740BD}" destId="{FF1397FA-D271-474A-B0D8-40EA87C29A1C}" srcOrd="0" destOrd="0" presId="urn:microsoft.com/office/officeart/2008/layout/VerticalAccentList"/>
    <dgm:cxn modelId="{633BBC1D-4358-47C1-8B4B-37B3BA7C4189}" type="presOf" srcId="{07E29AEA-668F-4FDE-9BEA-AA4E6188EB29}" destId="{80A60AF1-287C-4900-A903-6F9B094986E5}" srcOrd="0" destOrd="0" presId="urn:microsoft.com/office/officeart/2008/layout/VerticalAccentList"/>
    <dgm:cxn modelId="{793A6ACC-878A-4B2D-84F9-891BAEF8D875}" type="presOf" srcId="{4DC608AA-D569-4FA0-8324-0AC9ACEAAAAE}" destId="{D89E972B-F0C8-4980-9425-4AF6F2DDDEF1}" srcOrd="0" destOrd="0" presId="urn:microsoft.com/office/officeart/2008/layout/VerticalAccentList"/>
    <dgm:cxn modelId="{9BF390E6-6623-49EB-94C6-85D50CCA0720}" type="presOf" srcId="{E6C81EDD-8C82-4FDC-B4A6-DB5D0B803416}" destId="{57DD0343-1684-4E7E-B498-9C4FCB500F1A}" srcOrd="0" destOrd="0" presId="urn:microsoft.com/office/officeart/2008/layout/VerticalAccentList"/>
    <dgm:cxn modelId="{5D1182E2-75D2-48C6-9FB5-A9B20BC0CFC3}" type="presOf" srcId="{E227924B-F796-4414-A68D-8DE8672436E3}" destId="{4F43E234-0FDA-4DF8-8B59-830B3B015623}" srcOrd="0" destOrd="0" presId="urn:microsoft.com/office/officeart/2008/layout/VerticalAccentList"/>
    <dgm:cxn modelId="{287C7430-3D4F-4960-AAC2-ADFC61418693}" srcId="{4DC608AA-D569-4FA0-8324-0AC9ACEAAAAE}" destId="{2D4FCF43-6A13-4499-994B-C09D089740BD}" srcOrd="2" destOrd="0" parTransId="{206CFAA1-43D3-47F6-8113-46E0B7FE54C9}" sibTransId="{0D25FCFE-8747-4A69-8AAF-6C9CDF8E61A3}"/>
    <dgm:cxn modelId="{11AA51F6-C306-4BA3-80AA-71B23DB97E43}" type="presOf" srcId="{6B3BC0A2-EC56-4022-B5BE-FB472D7632FC}" destId="{84156734-CF46-4C8A-B090-96EBBD807C5E}" srcOrd="0" destOrd="0" presId="urn:microsoft.com/office/officeart/2008/layout/VerticalAccentList"/>
    <dgm:cxn modelId="{38877514-4DB8-4593-8081-79959E88B202}" srcId="{4DC608AA-D569-4FA0-8324-0AC9ACEAAAAE}" destId="{07E29AEA-668F-4FDE-9BEA-AA4E6188EB29}" srcOrd="3" destOrd="0" parTransId="{CB3726EE-C386-49B0-996A-8900F5A5FFF5}" sibTransId="{F99E96AA-ADD9-47A9-A6EE-C4864D09B953}"/>
    <dgm:cxn modelId="{44F9FA5C-B35E-4769-96C4-4B5C3FA566AD}" srcId="{4DC608AA-D569-4FA0-8324-0AC9ACEAAAAE}" destId="{E6C81EDD-8C82-4FDC-B4A6-DB5D0B803416}" srcOrd="1" destOrd="0" parTransId="{D38F61F3-30F4-4DF0-8E11-79FF508B0110}" sibTransId="{65F41E22-0F39-4D6B-9EE5-B409C68470DB}"/>
    <dgm:cxn modelId="{101AB424-1827-4793-9337-8D999B167D3C}" type="presParOf" srcId="{D89E972B-F0C8-4980-9425-4AF6F2DDDEF1}" destId="{0445CC3C-125A-4404-8584-774DE865E6D0}" srcOrd="0" destOrd="0" presId="urn:microsoft.com/office/officeart/2008/layout/VerticalAccentList"/>
    <dgm:cxn modelId="{56DE226D-1987-4B28-BF4D-F81B07BBE833}" type="presParOf" srcId="{0445CC3C-125A-4404-8584-774DE865E6D0}" destId="{84156734-CF46-4C8A-B090-96EBBD807C5E}" srcOrd="0" destOrd="0" presId="urn:microsoft.com/office/officeart/2008/layout/VerticalAccentList"/>
    <dgm:cxn modelId="{6968E4C1-63D7-4D6C-8A5A-FE9E4FA3E49E}" type="presParOf" srcId="{D89E972B-F0C8-4980-9425-4AF6F2DDDEF1}" destId="{F3BE208C-DF7D-49C6-BEAD-B3E659500EDC}" srcOrd="1" destOrd="0" presId="urn:microsoft.com/office/officeart/2008/layout/VerticalAccentList"/>
    <dgm:cxn modelId="{CC300983-3591-4FBA-8AE2-F7667687E1E5}" type="presParOf" srcId="{F3BE208C-DF7D-49C6-BEAD-B3E659500EDC}" destId="{A9DDB961-A2DA-4C2F-889F-4B5D6170F88F}" srcOrd="0" destOrd="0" presId="urn:microsoft.com/office/officeart/2008/layout/VerticalAccentList"/>
    <dgm:cxn modelId="{8EF62F4F-9944-40B1-99A3-F1F55F7373E8}" type="presParOf" srcId="{F3BE208C-DF7D-49C6-BEAD-B3E659500EDC}" destId="{D7A69501-CB04-4E46-90C3-6F8032503393}" srcOrd="1" destOrd="0" presId="urn:microsoft.com/office/officeart/2008/layout/VerticalAccentList"/>
    <dgm:cxn modelId="{DAEF94D8-2989-4819-9414-31E1FC4BAE26}" type="presParOf" srcId="{F3BE208C-DF7D-49C6-BEAD-B3E659500EDC}" destId="{5DBBF6D0-0859-4D6D-B5FD-60990699BC47}" srcOrd="2" destOrd="0" presId="urn:microsoft.com/office/officeart/2008/layout/VerticalAccentList"/>
    <dgm:cxn modelId="{70DEA94E-1186-4D90-8F32-CA8BECD9BC3A}" type="presParOf" srcId="{F3BE208C-DF7D-49C6-BEAD-B3E659500EDC}" destId="{EC5C1DEC-6ADB-4E20-ADAC-85533C196B0E}" srcOrd="3" destOrd="0" presId="urn:microsoft.com/office/officeart/2008/layout/VerticalAccentList"/>
    <dgm:cxn modelId="{F8EF7E3F-4096-4F32-8E91-D0963FB7D7EC}" type="presParOf" srcId="{F3BE208C-DF7D-49C6-BEAD-B3E659500EDC}" destId="{77F67D5B-6DFE-4BCA-94D7-6E9291D85F3D}" srcOrd="4" destOrd="0" presId="urn:microsoft.com/office/officeart/2008/layout/VerticalAccentList"/>
    <dgm:cxn modelId="{31B4BA92-6CB6-4B61-85C2-B8689F2E0EB8}" type="presParOf" srcId="{F3BE208C-DF7D-49C6-BEAD-B3E659500EDC}" destId="{5DE2296A-DCF5-4944-A81D-69B1CE29C979}" srcOrd="5" destOrd="0" presId="urn:microsoft.com/office/officeart/2008/layout/VerticalAccentList"/>
    <dgm:cxn modelId="{AD0EF4AE-F245-4C5C-B2FD-237D9F0ED129}" type="presParOf" srcId="{F3BE208C-DF7D-49C6-BEAD-B3E659500EDC}" destId="{B88EEB6E-C720-452D-A914-3FEF34D06C22}" srcOrd="6" destOrd="0" presId="urn:microsoft.com/office/officeart/2008/layout/VerticalAccentList"/>
    <dgm:cxn modelId="{CE59AF31-48B2-4F40-940E-04FA19D50E89}" type="presParOf" srcId="{F3BE208C-DF7D-49C6-BEAD-B3E659500EDC}" destId="{4F43E234-0FDA-4DF8-8B59-830B3B015623}" srcOrd="7" destOrd="0" presId="urn:microsoft.com/office/officeart/2008/layout/VerticalAccentList"/>
    <dgm:cxn modelId="{6F44CCEE-8678-4E76-830B-8205FBE8BF74}" type="presParOf" srcId="{D89E972B-F0C8-4980-9425-4AF6F2DDDEF1}" destId="{A8947B2B-6423-4E24-B27F-5A6D07EA38E1}" srcOrd="2" destOrd="0" presId="urn:microsoft.com/office/officeart/2008/layout/VerticalAccentList"/>
    <dgm:cxn modelId="{E09B9B24-E776-4963-8164-B59F3A812F9F}" type="presParOf" srcId="{D89E972B-F0C8-4980-9425-4AF6F2DDDEF1}" destId="{8CE75B54-CE46-4913-A5AC-5797B3457559}" srcOrd="3" destOrd="0" presId="urn:microsoft.com/office/officeart/2008/layout/VerticalAccentList"/>
    <dgm:cxn modelId="{EC9BDDBA-9AA5-4BD9-BB2E-B794A6A081C2}" type="presParOf" srcId="{8CE75B54-CE46-4913-A5AC-5797B3457559}" destId="{57DD0343-1684-4E7E-B498-9C4FCB500F1A}" srcOrd="0" destOrd="0" presId="urn:microsoft.com/office/officeart/2008/layout/VerticalAccentList"/>
    <dgm:cxn modelId="{50C6C9DC-0320-43E7-83F0-28BCE03BABD9}" type="presParOf" srcId="{D89E972B-F0C8-4980-9425-4AF6F2DDDEF1}" destId="{564B85FD-00B4-4DCB-BCDB-695EFED8EEE8}" srcOrd="4" destOrd="0" presId="urn:microsoft.com/office/officeart/2008/layout/VerticalAccentList"/>
    <dgm:cxn modelId="{ADE6B199-E269-44F2-A7E2-55C9BD31BCBA}" type="presParOf" srcId="{564B85FD-00B4-4DCB-BCDB-695EFED8EEE8}" destId="{FACC52BA-0137-4FE7-B6B0-2A26BB585B5B}" srcOrd="0" destOrd="0" presId="urn:microsoft.com/office/officeart/2008/layout/VerticalAccentList"/>
    <dgm:cxn modelId="{94F3CB74-8297-458A-ACF2-A28023A4400D}" type="presParOf" srcId="{564B85FD-00B4-4DCB-BCDB-695EFED8EEE8}" destId="{D96F50D5-0FB3-4260-BC82-F1DEB31C2BE4}" srcOrd="1" destOrd="0" presId="urn:microsoft.com/office/officeart/2008/layout/VerticalAccentList"/>
    <dgm:cxn modelId="{594327F4-31C3-4785-90A4-9DA0E18883F1}" type="presParOf" srcId="{564B85FD-00B4-4DCB-BCDB-695EFED8EEE8}" destId="{EBD04DB9-FB66-4CFE-8EA3-6BAD3015721A}" srcOrd="2" destOrd="0" presId="urn:microsoft.com/office/officeart/2008/layout/VerticalAccentList"/>
    <dgm:cxn modelId="{F757C238-A46C-4B1D-8A7A-87917C801367}" type="presParOf" srcId="{564B85FD-00B4-4DCB-BCDB-695EFED8EEE8}" destId="{2762F976-0E42-4463-9220-44E835B76408}" srcOrd="3" destOrd="0" presId="urn:microsoft.com/office/officeart/2008/layout/VerticalAccentList"/>
    <dgm:cxn modelId="{D7A430EF-C8B7-45A2-B1D3-882CF4451A8C}" type="presParOf" srcId="{564B85FD-00B4-4DCB-BCDB-695EFED8EEE8}" destId="{D3B6D313-7836-4B6A-9046-5403F2AA93AB}" srcOrd="4" destOrd="0" presId="urn:microsoft.com/office/officeart/2008/layout/VerticalAccentList"/>
    <dgm:cxn modelId="{165C4372-C33D-47A4-A497-27E14D07B36B}" type="presParOf" srcId="{564B85FD-00B4-4DCB-BCDB-695EFED8EEE8}" destId="{10B027C4-4A24-44FB-8EB6-F2B20EE367AE}" srcOrd="5" destOrd="0" presId="urn:microsoft.com/office/officeart/2008/layout/VerticalAccentList"/>
    <dgm:cxn modelId="{2405C673-596D-4994-8C30-4070A5C42E0F}" type="presParOf" srcId="{564B85FD-00B4-4DCB-BCDB-695EFED8EEE8}" destId="{B1D7BAA4-388E-45F2-ABED-334B3D24C94B}" srcOrd="6" destOrd="0" presId="urn:microsoft.com/office/officeart/2008/layout/VerticalAccentList"/>
    <dgm:cxn modelId="{ED00B98A-F1D9-469F-A308-1A86FC891973}" type="presParOf" srcId="{D89E972B-F0C8-4980-9425-4AF6F2DDDEF1}" destId="{764BB75F-0086-4A72-884C-3B78F3AC04AD}" srcOrd="5" destOrd="0" presId="urn:microsoft.com/office/officeart/2008/layout/VerticalAccentList"/>
    <dgm:cxn modelId="{1486A69A-A221-43FA-8D74-B17F6128A98C}" type="presParOf" srcId="{D89E972B-F0C8-4980-9425-4AF6F2DDDEF1}" destId="{EDB8CB70-EA6D-40F7-BA66-0B2CB6D63309}" srcOrd="6" destOrd="0" presId="urn:microsoft.com/office/officeart/2008/layout/VerticalAccentList"/>
    <dgm:cxn modelId="{7B46F4B4-313A-426C-9515-269EAD58C359}" type="presParOf" srcId="{EDB8CB70-EA6D-40F7-BA66-0B2CB6D63309}" destId="{FF1397FA-D271-474A-B0D8-40EA87C29A1C}" srcOrd="0" destOrd="0" presId="urn:microsoft.com/office/officeart/2008/layout/VerticalAccentList"/>
    <dgm:cxn modelId="{E2B79FE0-F906-4ECC-B677-5F8C88F38C82}" type="presParOf" srcId="{D89E972B-F0C8-4980-9425-4AF6F2DDDEF1}" destId="{D8C1EE2D-E823-4188-BD45-C60FC7D84554}" srcOrd="7" destOrd="0" presId="urn:microsoft.com/office/officeart/2008/layout/VerticalAccentList"/>
    <dgm:cxn modelId="{8DB1C52D-BAF5-43CC-AC64-79D4D5E5C6EE}" type="presParOf" srcId="{D8C1EE2D-E823-4188-BD45-C60FC7D84554}" destId="{B3D27D92-FCF7-434F-9085-D031EBD15985}" srcOrd="0" destOrd="0" presId="urn:microsoft.com/office/officeart/2008/layout/VerticalAccentList"/>
    <dgm:cxn modelId="{8621B21D-B0C8-4151-80FC-9C4A8E27DB37}" type="presParOf" srcId="{D8C1EE2D-E823-4188-BD45-C60FC7D84554}" destId="{0F226FF3-12CA-479C-BD7E-384DBDB30D47}" srcOrd="1" destOrd="0" presId="urn:microsoft.com/office/officeart/2008/layout/VerticalAccentList"/>
    <dgm:cxn modelId="{28FF0AB7-1A7A-40CC-B204-BD2A39EE068A}" type="presParOf" srcId="{D8C1EE2D-E823-4188-BD45-C60FC7D84554}" destId="{89FF0649-7AC8-4F7F-9F2D-264E1EEE1AE6}" srcOrd="2" destOrd="0" presId="urn:microsoft.com/office/officeart/2008/layout/VerticalAccentList"/>
    <dgm:cxn modelId="{9BDD1A2D-3A83-4B15-A4C1-6FF4B989C518}" type="presParOf" srcId="{D8C1EE2D-E823-4188-BD45-C60FC7D84554}" destId="{3F71FAC6-D003-4757-A5D6-735AAD46D6AA}" srcOrd="3" destOrd="0" presId="urn:microsoft.com/office/officeart/2008/layout/VerticalAccentList"/>
    <dgm:cxn modelId="{416525D3-3C56-44FB-8819-BDB265DDC097}" type="presParOf" srcId="{D8C1EE2D-E823-4188-BD45-C60FC7D84554}" destId="{263DBC36-420C-46DF-B1B6-B7298B7AB170}" srcOrd="4" destOrd="0" presId="urn:microsoft.com/office/officeart/2008/layout/VerticalAccentList"/>
    <dgm:cxn modelId="{7839A14E-BBC3-4172-8A11-FBC2D95175D5}" type="presParOf" srcId="{D8C1EE2D-E823-4188-BD45-C60FC7D84554}" destId="{A075A74B-F5E0-4527-AD69-F0438C4504C8}" srcOrd="5" destOrd="0" presId="urn:microsoft.com/office/officeart/2008/layout/VerticalAccentList"/>
    <dgm:cxn modelId="{712C2D7A-1CE2-4195-8092-C571E35FDEC5}" type="presParOf" srcId="{D8C1EE2D-E823-4188-BD45-C60FC7D84554}" destId="{1E6575F5-9E3F-4C92-970F-C472EF9C2BCD}" srcOrd="6" destOrd="0" presId="urn:microsoft.com/office/officeart/2008/layout/VerticalAccentList"/>
    <dgm:cxn modelId="{39CE615E-112E-40C1-9315-F2CFC13B473B}" type="presParOf" srcId="{D89E972B-F0C8-4980-9425-4AF6F2DDDEF1}" destId="{81A5D491-FB33-4421-9357-BB43CB49F936}" srcOrd="8" destOrd="0" presId="urn:microsoft.com/office/officeart/2008/layout/VerticalAccentList"/>
    <dgm:cxn modelId="{1137827D-7576-4A0C-A1D4-A754E00E431A}" type="presParOf" srcId="{D89E972B-F0C8-4980-9425-4AF6F2DDDEF1}" destId="{EDB8F272-4234-408A-B171-35CB8BFAB3D0}" srcOrd="9" destOrd="0" presId="urn:microsoft.com/office/officeart/2008/layout/VerticalAccentList"/>
    <dgm:cxn modelId="{A3B88596-FE45-421B-B131-C052FC379E6A}" type="presParOf" srcId="{EDB8F272-4234-408A-B171-35CB8BFAB3D0}" destId="{80A60AF1-287C-4900-A903-6F9B094986E5}" srcOrd="0" destOrd="0" presId="urn:microsoft.com/office/officeart/2008/layout/VerticalAccentList"/>
    <dgm:cxn modelId="{CE9A9EEA-0738-4B3D-B7A5-03BE0D9FC03C}" type="presParOf" srcId="{D89E972B-F0C8-4980-9425-4AF6F2DDDEF1}" destId="{9C60E8DE-C0E9-4415-836E-D2018D7F0CCE}" srcOrd="10" destOrd="0" presId="urn:microsoft.com/office/officeart/2008/layout/VerticalAccentList"/>
    <dgm:cxn modelId="{C279CF95-33F0-4F3C-BE99-F4578B7A4FD6}" type="presParOf" srcId="{9C60E8DE-C0E9-4415-836E-D2018D7F0CCE}" destId="{0E88A611-F25E-4F83-ADD1-04516E5F86A5}" srcOrd="0" destOrd="0" presId="urn:microsoft.com/office/officeart/2008/layout/VerticalAccentList"/>
    <dgm:cxn modelId="{2CC99955-8547-40AC-BFA4-97B0BD0401E6}" type="presParOf" srcId="{9C60E8DE-C0E9-4415-836E-D2018D7F0CCE}" destId="{69C2F70D-52E1-4B2C-A3D6-89D414861685}" srcOrd="1" destOrd="0" presId="urn:microsoft.com/office/officeart/2008/layout/VerticalAccentList"/>
    <dgm:cxn modelId="{BEBE63C8-95AC-45FC-B4A4-2502FBB7E944}" type="presParOf" srcId="{9C60E8DE-C0E9-4415-836E-D2018D7F0CCE}" destId="{D93C2975-05DF-41D4-95BB-B01413792889}" srcOrd="2" destOrd="0" presId="urn:microsoft.com/office/officeart/2008/layout/VerticalAccentList"/>
    <dgm:cxn modelId="{B993632A-2F37-4B65-ADFB-E1FDA85C564E}" type="presParOf" srcId="{9C60E8DE-C0E9-4415-836E-D2018D7F0CCE}" destId="{6E6CA658-1B21-4286-B38E-9A6372A706BC}" srcOrd="3" destOrd="0" presId="urn:microsoft.com/office/officeart/2008/layout/VerticalAccentList"/>
    <dgm:cxn modelId="{5D753640-38BC-4314-A91F-F984CA4C5490}" type="presParOf" srcId="{9C60E8DE-C0E9-4415-836E-D2018D7F0CCE}" destId="{D1C1AA85-E8B1-4428-B8D1-C2EF275719E0}" srcOrd="4" destOrd="0" presId="urn:microsoft.com/office/officeart/2008/layout/VerticalAccentList"/>
    <dgm:cxn modelId="{9473626D-1AB8-4A1D-B045-85B6B9914645}" type="presParOf" srcId="{9C60E8DE-C0E9-4415-836E-D2018D7F0CCE}" destId="{2CCAEF1F-E32B-429D-A5C8-D24CA7C0B78E}" srcOrd="5" destOrd="0" presId="urn:microsoft.com/office/officeart/2008/layout/VerticalAccentList"/>
    <dgm:cxn modelId="{11AC63A0-E7C6-4841-B63B-33F26EE846C9}" type="presParOf" srcId="{9C60E8DE-C0E9-4415-836E-D2018D7F0CCE}" destId="{D735A2AD-ED1A-4D71-9901-9D70AF7F220F}" srcOrd="6" destOrd="0" presId="urn:microsoft.com/office/officeart/2008/layout/VerticalAccentList"/>
    <dgm:cxn modelId="{DC4AF0A8-60C8-47D8-8D4C-E9D83CB16BC3}" type="presParOf" srcId="{D89E972B-F0C8-4980-9425-4AF6F2DDDEF1}" destId="{F4923DFC-0F49-4FF1-BC5D-CCD132336D80}" srcOrd="11" destOrd="0" presId="urn:microsoft.com/office/officeart/2008/layout/VerticalAccentList"/>
    <dgm:cxn modelId="{062C6F37-9A15-4C17-A6D1-F864F0B7B6D1}" type="presParOf" srcId="{D89E972B-F0C8-4980-9425-4AF6F2DDDEF1}" destId="{0833D624-D3E0-4919-AFDA-0279E69EBA8B}" srcOrd="12" destOrd="0" presId="urn:microsoft.com/office/officeart/2008/layout/VerticalAccentList"/>
    <dgm:cxn modelId="{A1537D8A-623F-4A2E-A0AB-D35F7C824AD8}" type="presParOf" srcId="{0833D624-D3E0-4919-AFDA-0279E69EBA8B}" destId="{EB553665-71D9-4343-BA45-73E54B3C69C2}" srcOrd="0" destOrd="0" presId="urn:microsoft.com/office/officeart/2008/layout/VerticalAccentList"/>
    <dgm:cxn modelId="{BC55A82A-5DA7-4955-9E2D-474D5728CCB9}" type="presParOf" srcId="{D89E972B-F0C8-4980-9425-4AF6F2DDDEF1}" destId="{B28303C7-A161-4484-A092-06C953E4E404}" srcOrd="13" destOrd="0" presId="urn:microsoft.com/office/officeart/2008/layout/VerticalAccentList"/>
    <dgm:cxn modelId="{8A46E3A4-327C-4B1D-8BD4-DB82BB5D2846}" type="presParOf" srcId="{B28303C7-A161-4484-A092-06C953E4E404}" destId="{6DDF1414-93CC-490D-B8BF-AAD5AD3CE1AC}" srcOrd="0" destOrd="0" presId="urn:microsoft.com/office/officeart/2008/layout/VerticalAccentList"/>
    <dgm:cxn modelId="{73B27F59-30B6-47E1-9D29-D45D3EE61E49}" type="presParOf" srcId="{B28303C7-A161-4484-A092-06C953E4E404}" destId="{96FE1AF3-CDEA-4881-826E-063CF01EAFE8}" srcOrd="1" destOrd="0" presId="urn:microsoft.com/office/officeart/2008/layout/VerticalAccentList"/>
    <dgm:cxn modelId="{ADCF6478-7E81-4E8E-AC1E-EB7522AFB1AA}" type="presParOf" srcId="{B28303C7-A161-4484-A092-06C953E4E404}" destId="{6FF0982B-70D5-4934-8022-00876BDCEE06}" srcOrd="2" destOrd="0" presId="urn:microsoft.com/office/officeart/2008/layout/VerticalAccentList"/>
    <dgm:cxn modelId="{F7E36442-9C6D-4308-8EBF-F8598F58ED5F}" type="presParOf" srcId="{B28303C7-A161-4484-A092-06C953E4E404}" destId="{BC8A4281-7594-4B70-8120-B4868C65B8D3}" srcOrd="3" destOrd="0" presId="urn:microsoft.com/office/officeart/2008/layout/VerticalAccentList"/>
    <dgm:cxn modelId="{C2C3C0DF-E5F1-4E00-AC3C-5FA6B6610065}" type="presParOf" srcId="{B28303C7-A161-4484-A092-06C953E4E404}" destId="{B652106A-B4A8-4E16-8918-A4DED77DFDF6}" srcOrd="4" destOrd="0" presId="urn:microsoft.com/office/officeart/2008/layout/VerticalAccentList"/>
    <dgm:cxn modelId="{7C1EE425-2825-4988-A32E-1A08C53AA43C}" type="presParOf" srcId="{B28303C7-A161-4484-A092-06C953E4E404}" destId="{5E9B16E2-C494-465B-9F5A-DE46F22CB221}" srcOrd="5" destOrd="0" presId="urn:microsoft.com/office/officeart/2008/layout/VerticalAccentList"/>
    <dgm:cxn modelId="{AC4A0948-0B77-488F-A929-1EE07BA3E704}" type="presParOf" srcId="{B28303C7-A161-4484-A092-06C953E4E404}" destId="{30740F68-9A65-43FE-8F4E-28A1DB084C33}" srcOrd="6" destOrd="0" presId="urn:microsoft.com/office/officeart/2008/layout/Vertical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ED227D84-8677-42BA-BB57-0D07942BFDEE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5B624E6-0F07-456E-877C-CF990571C6AE}">
      <dgm:prSet phldrT="[Текст]" custT="1"/>
      <dgm:spPr/>
      <dgm:t>
        <a:bodyPr/>
        <a:lstStyle/>
        <a:p>
          <a:pPr algn="just"/>
          <a:r>
            <a:rPr lang="ru-RU" sz="1400" dirty="0" smtClean="0">
              <a:latin typeface="Candara" panose="020E0502030303020204" pitchFamily="34" charset="0"/>
            </a:rPr>
            <a:t>Развитие каждого ребенка индивидуально и определяется не столько паспортным возрастом, сколько уникальной совокупностью его психофизиологических индивидуальных особенностей, социокультурной ситуацией в семье и др. факторами, оказывающими решающее влияние на развитие личности</a:t>
          </a:r>
          <a:endParaRPr lang="ru-RU" sz="1400" dirty="0">
            <a:latin typeface="Candara" panose="020E0502030303020204" pitchFamily="34" charset="0"/>
          </a:endParaRPr>
        </a:p>
      </dgm:t>
    </dgm:pt>
    <dgm:pt modelId="{972D284F-B976-4CCC-8460-A1E171D3917C}" type="parTrans" cxnId="{C4BA063B-45EF-4623-A00E-90A842C61E78}">
      <dgm:prSet/>
      <dgm:spPr/>
      <dgm:t>
        <a:bodyPr/>
        <a:lstStyle/>
        <a:p>
          <a:pPr algn="just"/>
          <a:endParaRPr lang="ru-RU" sz="1400">
            <a:latin typeface="Candara" panose="020E0502030303020204" pitchFamily="34" charset="0"/>
          </a:endParaRPr>
        </a:p>
      </dgm:t>
    </dgm:pt>
    <dgm:pt modelId="{6B104A76-AC03-491A-8C17-3D6722197CBC}" type="sibTrans" cxnId="{C4BA063B-45EF-4623-A00E-90A842C61E78}">
      <dgm:prSet/>
      <dgm:spPr/>
      <dgm:t>
        <a:bodyPr/>
        <a:lstStyle/>
        <a:p>
          <a:pPr algn="just"/>
          <a:endParaRPr lang="ru-RU" sz="1400">
            <a:latin typeface="Candara" panose="020E0502030303020204" pitchFamily="34" charset="0"/>
          </a:endParaRPr>
        </a:p>
      </dgm:t>
    </dgm:pt>
    <dgm:pt modelId="{AA3DE615-EEE2-4AA2-B7B1-0ADEB00C279F}">
      <dgm:prSet phldrT="[Текст]" custT="1"/>
      <dgm:spPr/>
      <dgm:t>
        <a:bodyPr/>
        <a:lstStyle/>
        <a:p>
          <a:pPr algn="just"/>
          <a:r>
            <a:rPr lang="ru-RU" sz="1400" dirty="0" smtClean="0">
              <a:latin typeface="Candara" panose="020E0502030303020204" pitchFamily="34" charset="0"/>
            </a:rPr>
            <a:t>Задача педагогов не только в передаче фиксированной суммы знаний, умений и навыков, но и в обеспечении каждому возможности познавать мир, учиться самостоятельно, т.е. в содействии реализации потенциальных возможностей и способностей, в становлении и проявлении ребенком основ ключевых компетентностей как интегративного показателя развития.</a:t>
          </a:r>
          <a:endParaRPr lang="ru-RU" sz="1400" dirty="0">
            <a:latin typeface="Candara" panose="020E0502030303020204" pitchFamily="34" charset="0"/>
          </a:endParaRPr>
        </a:p>
      </dgm:t>
    </dgm:pt>
    <dgm:pt modelId="{666ADD8C-074E-4856-80BA-AC4875F5C991}" type="parTrans" cxnId="{057F59ED-AB38-4D3D-A8BD-F01AA57ECF8D}">
      <dgm:prSet/>
      <dgm:spPr/>
      <dgm:t>
        <a:bodyPr/>
        <a:lstStyle/>
        <a:p>
          <a:pPr algn="just"/>
          <a:endParaRPr lang="ru-RU" sz="1400">
            <a:latin typeface="Candara" panose="020E0502030303020204" pitchFamily="34" charset="0"/>
          </a:endParaRPr>
        </a:p>
      </dgm:t>
    </dgm:pt>
    <dgm:pt modelId="{5F4F8A40-A903-408B-AA39-42037548E3D2}" type="sibTrans" cxnId="{057F59ED-AB38-4D3D-A8BD-F01AA57ECF8D}">
      <dgm:prSet/>
      <dgm:spPr/>
      <dgm:t>
        <a:bodyPr/>
        <a:lstStyle/>
        <a:p>
          <a:pPr algn="just"/>
          <a:endParaRPr lang="ru-RU" sz="1400">
            <a:latin typeface="Candara" panose="020E0502030303020204" pitchFamily="34" charset="0"/>
          </a:endParaRPr>
        </a:p>
      </dgm:t>
    </dgm:pt>
    <dgm:pt modelId="{12A636FA-2AFA-4D4F-8337-DD456438A6B4}">
      <dgm:prSet phldrT="[Текст]" custT="1"/>
      <dgm:spPr/>
      <dgm:t>
        <a:bodyPr/>
        <a:lstStyle/>
        <a:p>
          <a:pPr algn="just"/>
          <a:r>
            <a:rPr lang="ru-RU" sz="1400" dirty="0" smtClean="0">
              <a:latin typeface="Candara" panose="020E0502030303020204" pitchFamily="34" charset="0"/>
            </a:rPr>
            <a:t>Развитие – процесс постоянный, и, для того, чтобы не упустить признаков появления новых достижений, необходимо систематическое целенаправленное наблюдение.</a:t>
          </a:r>
          <a:endParaRPr lang="ru-RU" sz="1400" dirty="0">
            <a:latin typeface="Candara" panose="020E0502030303020204" pitchFamily="34" charset="0"/>
          </a:endParaRPr>
        </a:p>
      </dgm:t>
    </dgm:pt>
    <dgm:pt modelId="{A13D37FE-5BE9-45FC-A996-D0BF96CC0EDD}" type="parTrans" cxnId="{CC2EECA6-5EF1-463F-843D-ECB702CEEDF7}">
      <dgm:prSet/>
      <dgm:spPr/>
      <dgm:t>
        <a:bodyPr/>
        <a:lstStyle/>
        <a:p>
          <a:pPr algn="just"/>
          <a:endParaRPr lang="ru-RU" sz="1400">
            <a:latin typeface="Candara" panose="020E0502030303020204" pitchFamily="34" charset="0"/>
          </a:endParaRPr>
        </a:p>
      </dgm:t>
    </dgm:pt>
    <dgm:pt modelId="{6F8FE82A-9D64-4723-ACF1-9A6899DEA701}" type="sibTrans" cxnId="{CC2EECA6-5EF1-463F-843D-ECB702CEEDF7}">
      <dgm:prSet/>
      <dgm:spPr/>
      <dgm:t>
        <a:bodyPr/>
        <a:lstStyle/>
        <a:p>
          <a:pPr algn="just"/>
          <a:endParaRPr lang="ru-RU" sz="1400">
            <a:latin typeface="Candara" panose="020E0502030303020204" pitchFamily="34" charset="0"/>
          </a:endParaRPr>
        </a:p>
      </dgm:t>
    </dgm:pt>
    <dgm:pt modelId="{629AD6AF-D65B-4BFC-86B3-E1B06586AFC3}" type="pres">
      <dgm:prSet presAssocID="{ED227D84-8677-42BA-BB57-0D07942BFDE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ED533AF-78BE-4811-B223-382A59B00E20}" type="pres">
      <dgm:prSet presAssocID="{B5B624E6-0F07-456E-877C-CF990571C6AE}" presName="parentLin" presStyleCnt="0"/>
      <dgm:spPr/>
    </dgm:pt>
    <dgm:pt modelId="{62351547-2EF6-4AF5-949A-75E7F3F9362D}" type="pres">
      <dgm:prSet presAssocID="{B5B624E6-0F07-456E-877C-CF990571C6AE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5D6B0C71-3017-4459-8898-0F0CC5D31E8A}" type="pres">
      <dgm:prSet presAssocID="{B5B624E6-0F07-456E-877C-CF990571C6AE}" presName="parentText" presStyleLbl="node1" presStyleIdx="0" presStyleCnt="3" custScaleX="10856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76D92C-F502-412A-A6EE-4353354BD36F}" type="pres">
      <dgm:prSet presAssocID="{B5B624E6-0F07-456E-877C-CF990571C6AE}" presName="negativeSpace" presStyleCnt="0"/>
      <dgm:spPr/>
    </dgm:pt>
    <dgm:pt modelId="{3D0656BC-5926-40D9-B1EA-0C71920C56B6}" type="pres">
      <dgm:prSet presAssocID="{B5B624E6-0F07-456E-877C-CF990571C6AE}" presName="childText" presStyleLbl="conFgAcc1" presStyleIdx="0" presStyleCnt="3">
        <dgm:presLayoutVars>
          <dgm:bulletEnabled val="1"/>
        </dgm:presLayoutVars>
      </dgm:prSet>
      <dgm:spPr/>
    </dgm:pt>
    <dgm:pt modelId="{34087647-227B-4834-A300-BA73851EFB16}" type="pres">
      <dgm:prSet presAssocID="{6B104A76-AC03-491A-8C17-3D6722197CBC}" presName="spaceBetweenRectangles" presStyleCnt="0"/>
      <dgm:spPr/>
    </dgm:pt>
    <dgm:pt modelId="{65A70949-9F8E-4A59-945D-1A473A2509AD}" type="pres">
      <dgm:prSet presAssocID="{AA3DE615-EEE2-4AA2-B7B1-0ADEB00C279F}" presName="parentLin" presStyleCnt="0"/>
      <dgm:spPr/>
    </dgm:pt>
    <dgm:pt modelId="{0E5339C8-5102-4816-A2AA-53C112D32885}" type="pres">
      <dgm:prSet presAssocID="{AA3DE615-EEE2-4AA2-B7B1-0ADEB00C279F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DA9EC08D-02EB-481D-9909-2587996B47CC}" type="pres">
      <dgm:prSet presAssocID="{AA3DE615-EEE2-4AA2-B7B1-0ADEB00C279F}" presName="parentText" presStyleLbl="node1" presStyleIdx="1" presStyleCnt="3" custScaleX="10915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B443CA-993D-4B7A-94FD-D0EA912D8B21}" type="pres">
      <dgm:prSet presAssocID="{AA3DE615-EEE2-4AA2-B7B1-0ADEB00C279F}" presName="negativeSpace" presStyleCnt="0"/>
      <dgm:spPr/>
    </dgm:pt>
    <dgm:pt modelId="{49F4BB1C-CE87-4BE7-9EC4-40AAA3F1A4AC}" type="pres">
      <dgm:prSet presAssocID="{AA3DE615-EEE2-4AA2-B7B1-0ADEB00C279F}" presName="childText" presStyleLbl="conFgAcc1" presStyleIdx="1" presStyleCnt="3">
        <dgm:presLayoutVars>
          <dgm:bulletEnabled val="1"/>
        </dgm:presLayoutVars>
      </dgm:prSet>
      <dgm:spPr/>
    </dgm:pt>
    <dgm:pt modelId="{EEA039C6-C445-44E6-B58D-A01E5A9785E9}" type="pres">
      <dgm:prSet presAssocID="{5F4F8A40-A903-408B-AA39-42037548E3D2}" presName="spaceBetweenRectangles" presStyleCnt="0"/>
      <dgm:spPr/>
    </dgm:pt>
    <dgm:pt modelId="{8C5344E8-3398-40D5-9F05-9189FB9B2A60}" type="pres">
      <dgm:prSet presAssocID="{12A636FA-2AFA-4D4F-8337-DD456438A6B4}" presName="parentLin" presStyleCnt="0"/>
      <dgm:spPr/>
    </dgm:pt>
    <dgm:pt modelId="{D7A76B2E-FF4B-4AA5-AD8C-E8AEB4C0B49F}" type="pres">
      <dgm:prSet presAssocID="{12A636FA-2AFA-4D4F-8337-DD456438A6B4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0A868CC4-3C69-4623-BC00-8193AC4E5F28}" type="pres">
      <dgm:prSet presAssocID="{12A636FA-2AFA-4D4F-8337-DD456438A6B4}" presName="parentText" presStyleLbl="node1" presStyleIdx="2" presStyleCnt="3" custScaleX="10915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B7B3CA-5E04-4D9A-B201-D8E4703FB2B3}" type="pres">
      <dgm:prSet presAssocID="{12A636FA-2AFA-4D4F-8337-DD456438A6B4}" presName="negativeSpace" presStyleCnt="0"/>
      <dgm:spPr/>
    </dgm:pt>
    <dgm:pt modelId="{39D511A6-91E1-48AA-B4B1-CA5B7E4B5CF9}" type="pres">
      <dgm:prSet presAssocID="{12A636FA-2AFA-4D4F-8337-DD456438A6B4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306A9E3F-D3AD-4437-8057-DEA1FE631730}" type="presOf" srcId="{B5B624E6-0F07-456E-877C-CF990571C6AE}" destId="{62351547-2EF6-4AF5-949A-75E7F3F9362D}" srcOrd="0" destOrd="0" presId="urn:microsoft.com/office/officeart/2005/8/layout/list1"/>
    <dgm:cxn modelId="{0C6331BE-A00B-452F-AB9A-70C465D97E6D}" type="presOf" srcId="{AA3DE615-EEE2-4AA2-B7B1-0ADEB00C279F}" destId="{DA9EC08D-02EB-481D-9909-2587996B47CC}" srcOrd="1" destOrd="0" presId="urn:microsoft.com/office/officeart/2005/8/layout/list1"/>
    <dgm:cxn modelId="{CC2EECA6-5EF1-463F-843D-ECB702CEEDF7}" srcId="{ED227D84-8677-42BA-BB57-0D07942BFDEE}" destId="{12A636FA-2AFA-4D4F-8337-DD456438A6B4}" srcOrd="2" destOrd="0" parTransId="{A13D37FE-5BE9-45FC-A996-D0BF96CC0EDD}" sibTransId="{6F8FE82A-9D64-4723-ACF1-9A6899DEA701}"/>
    <dgm:cxn modelId="{19DB1EFD-8ECA-45DC-ADC9-AF069F459693}" type="presOf" srcId="{AA3DE615-EEE2-4AA2-B7B1-0ADEB00C279F}" destId="{0E5339C8-5102-4816-A2AA-53C112D32885}" srcOrd="0" destOrd="0" presId="urn:microsoft.com/office/officeart/2005/8/layout/list1"/>
    <dgm:cxn modelId="{057F59ED-AB38-4D3D-A8BD-F01AA57ECF8D}" srcId="{ED227D84-8677-42BA-BB57-0D07942BFDEE}" destId="{AA3DE615-EEE2-4AA2-B7B1-0ADEB00C279F}" srcOrd="1" destOrd="0" parTransId="{666ADD8C-074E-4856-80BA-AC4875F5C991}" sibTransId="{5F4F8A40-A903-408B-AA39-42037548E3D2}"/>
    <dgm:cxn modelId="{E773C14E-D7C0-41A7-A6D7-6CCED55CE617}" type="presOf" srcId="{B5B624E6-0F07-456E-877C-CF990571C6AE}" destId="{5D6B0C71-3017-4459-8898-0F0CC5D31E8A}" srcOrd="1" destOrd="0" presId="urn:microsoft.com/office/officeart/2005/8/layout/list1"/>
    <dgm:cxn modelId="{A8628332-C1F4-415D-AE79-E48F33D767F1}" type="presOf" srcId="{ED227D84-8677-42BA-BB57-0D07942BFDEE}" destId="{629AD6AF-D65B-4BFC-86B3-E1B06586AFC3}" srcOrd="0" destOrd="0" presId="urn:microsoft.com/office/officeart/2005/8/layout/list1"/>
    <dgm:cxn modelId="{C4BA063B-45EF-4623-A00E-90A842C61E78}" srcId="{ED227D84-8677-42BA-BB57-0D07942BFDEE}" destId="{B5B624E6-0F07-456E-877C-CF990571C6AE}" srcOrd="0" destOrd="0" parTransId="{972D284F-B976-4CCC-8460-A1E171D3917C}" sibTransId="{6B104A76-AC03-491A-8C17-3D6722197CBC}"/>
    <dgm:cxn modelId="{2817BA28-37D5-413D-90F2-6BA60DA120EF}" type="presOf" srcId="{12A636FA-2AFA-4D4F-8337-DD456438A6B4}" destId="{0A868CC4-3C69-4623-BC00-8193AC4E5F28}" srcOrd="1" destOrd="0" presId="urn:microsoft.com/office/officeart/2005/8/layout/list1"/>
    <dgm:cxn modelId="{FF6A0BDA-0E02-4740-9DCE-F31014C53D7A}" type="presOf" srcId="{12A636FA-2AFA-4D4F-8337-DD456438A6B4}" destId="{D7A76B2E-FF4B-4AA5-AD8C-E8AEB4C0B49F}" srcOrd="0" destOrd="0" presId="urn:microsoft.com/office/officeart/2005/8/layout/list1"/>
    <dgm:cxn modelId="{993572BB-459B-471D-B89B-715AA2CF0ED6}" type="presParOf" srcId="{629AD6AF-D65B-4BFC-86B3-E1B06586AFC3}" destId="{CED533AF-78BE-4811-B223-382A59B00E20}" srcOrd="0" destOrd="0" presId="urn:microsoft.com/office/officeart/2005/8/layout/list1"/>
    <dgm:cxn modelId="{047DC035-E0EA-4E8B-97F6-D68D28F8D0DD}" type="presParOf" srcId="{CED533AF-78BE-4811-B223-382A59B00E20}" destId="{62351547-2EF6-4AF5-949A-75E7F3F9362D}" srcOrd="0" destOrd="0" presId="urn:microsoft.com/office/officeart/2005/8/layout/list1"/>
    <dgm:cxn modelId="{DDAF3E28-129C-42E3-9E1F-835BBF565ED5}" type="presParOf" srcId="{CED533AF-78BE-4811-B223-382A59B00E20}" destId="{5D6B0C71-3017-4459-8898-0F0CC5D31E8A}" srcOrd="1" destOrd="0" presId="urn:microsoft.com/office/officeart/2005/8/layout/list1"/>
    <dgm:cxn modelId="{BDB25DBB-4509-41B1-978C-81854EBC3F27}" type="presParOf" srcId="{629AD6AF-D65B-4BFC-86B3-E1B06586AFC3}" destId="{9C76D92C-F502-412A-A6EE-4353354BD36F}" srcOrd="1" destOrd="0" presId="urn:microsoft.com/office/officeart/2005/8/layout/list1"/>
    <dgm:cxn modelId="{BB830DB7-F4DB-4E59-9347-0D979A974A27}" type="presParOf" srcId="{629AD6AF-D65B-4BFC-86B3-E1B06586AFC3}" destId="{3D0656BC-5926-40D9-B1EA-0C71920C56B6}" srcOrd="2" destOrd="0" presId="urn:microsoft.com/office/officeart/2005/8/layout/list1"/>
    <dgm:cxn modelId="{224EE399-8414-4DDD-A5D7-ED795657F507}" type="presParOf" srcId="{629AD6AF-D65B-4BFC-86B3-E1B06586AFC3}" destId="{34087647-227B-4834-A300-BA73851EFB16}" srcOrd="3" destOrd="0" presId="urn:microsoft.com/office/officeart/2005/8/layout/list1"/>
    <dgm:cxn modelId="{6951D52A-62DC-4BA9-8EF3-D216C36F68DF}" type="presParOf" srcId="{629AD6AF-D65B-4BFC-86B3-E1B06586AFC3}" destId="{65A70949-9F8E-4A59-945D-1A473A2509AD}" srcOrd="4" destOrd="0" presId="urn:microsoft.com/office/officeart/2005/8/layout/list1"/>
    <dgm:cxn modelId="{B7B6E6DB-AC7C-46BC-9295-377F4A2CF71A}" type="presParOf" srcId="{65A70949-9F8E-4A59-945D-1A473A2509AD}" destId="{0E5339C8-5102-4816-A2AA-53C112D32885}" srcOrd="0" destOrd="0" presId="urn:microsoft.com/office/officeart/2005/8/layout/list1"/>
    <dgm:cxn modelId="{EC2D660C-2955-4DF2-B497-BA25B1F38CCA}" type="presParOf" srcId="{65A70949-9F8E-4A59-945D-1A473A2509AD}" destId="{DA9EC08D-02EB-481D-9909-2587996B47CC}" srcOrd="1" destOrd="0" presId="urn:microsoft.com/office/officeart/2005/8/layout/list1"/>
    <dgm:cxn modelId="{6822165C-B643-42C5-AEBB-C3A2ECD8792B}" type="presParOf" srcId="{629AD6AF-D65B-4BFC-86B3-E1B06586AFC3}" destId="{D8B443CA-993D-4B7A-94FD-D0EA912D8B21}" srcOrd="5" destOrd="0" presId="urn:microsoft.com/office/officeart/2005/8/layout/list1"/>
    <dgm:cxn modelId="{6C632D1A-540C-4957-A6E0-B65574AE65C2}" type="presParOf" srcId="{629AD6AF-D65B-4BFC-86B3-E1B06586AFC3}" destId="{49F4BB1C-CE87-4BE7-9EC4-40AAA3F1A4AC}" srcOrd="6" destOrd="0" presId="urn:microsoft.com/office/officeart/2005/8/layout/list1"/>
    <dgm:cxn modelId="{7890494C-82FE-4768-A80B-49316D901757}" type="presParOf" srcId="{629AD6AF-D65B-4BFC-86B3-E1B06586AFC3}" destId="{EEA039C6-C445-44E6-B58D-A01E5A9785E9}" srcOrd="7" destOrd="0" presId="urn:microsoft.com/office/officeart/2005/8/layout/list1"/>
    <dgm:cxn modelId="{42F813C7-AF46-49D7-9502-CCBA7C965FF7}" type="presParOf" srcId="{629AD6AF-D65B-4BFC-86B3-E1B06586AFC3}" destId="{8C5344E8-3398-40D5-9F05-9189FB9B2A60}" srcOrd="8" destOrd="0" presId="urn:microsoft.com/office/officeart/2005/8/layout/list1"/>
    <dgm:cxn modelId="{FC4E1E4B-FCCA-47C7-8489-99278BB4C058}" type="presParOf" srcId="{8C5344E8-3398-40D5-9F05-9189FB9B2A60}" destId="{D7A76B2E-FF4B-4AA5-AD8C-E8AEB4C0B49F}" srcOrd="0" destOrd="0" presId="urn:microsoft.com/office/officeart/2005/8/layout/list1"/>
    <dgm:cxn modelId="{DF732B9A-CFDC-4D84-B51D-88B2F170673E}" type="presParOf" srcId="{8C5344E8-3398-40D5-9F05-9189FB9B2A60}" destId="{0A868CC4-3C69-4623-BC00-8193AC4E5F28}" srcOrd="1" destOrd="0" presId="urn:microsoft.com/office/officeart/2005/8/layout/list1"/>
    <dgm:cxn modelId="{AB2BF182-6CE0-4D65-8546-543953C606F2}" type="presParOf" srcId="{629AD6AF-D65B-4BFC-86B3-E1B06586AFC3}" destId="{03B7B3CA-5E04-4D9A-B201-D8E4703FB2B3}" srcOrd="9" destOrd="0" presId="urn:microsoft.com/office/officeart/2005/8/layout/list1"/>
    <dgm:cxn modelId="{AA30F90C-B1D3-49EE-B26C-C77A342FD78C}" type="presParOf" srcId="{629AD6AF-D65B-4BFC-86B3-E1B06586AFC3}" destId="{39D511A6-91E1-48AA-B4B1-CA5B7E4B5CF9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EFFBFA5E-80A3-4529-89F0-25B92BE2420B}" type="doc">
      <dgm:prSet loTypeId="urn:microsoft.com/office/officeart/2005/8/layout/hProcess11" loCatId="process" qsTypeId="urn:microsoft.com/office/officeart/2005/8/quickstyle/simple1" qsCatId="simple" csTypeId="urn:microsoft.com/office/officeart/2005/8/colors/accent1_2" csCatId="accent1" phldr="1"/>
      <dgm:spPr/>
    </dgm:pt>
    <dgm:pt modelId="{E21B09A0-5386-437A-B838-816D829688AB}">
      <dgm:prSet phldrT="[Текст]" custT="1"/>
      <dgm:spPr/>
      <dgm:t>
        <a:bodyPr/>
        <a:lstStyle/>
        <a:p>
          <a:r>
            <a:rPr lang="ru-RU" sz="2000" dirty="0" smtClean="0">
              <a:latin typeface="Candara" panose="020E0502030303020204" pitchFamily="34" charset="0"/>
            </a:rPr>
            <a:t>Используемые источники и </a:t>
          </a:r>
          <a:r>
            <a:rPr lang="ru-RU" sz="2000" dirty="0" smtClean="0">
              <a:latin typeface="Candara" panose="020E0502030303020204" pitchFamily="34" charset="0"/>
            </a:rPr>
            <a:t>методическая </a:t>
          </a:r>
          <a:r>
            <a:rPr lang="ru-RU" sz="2000" dirty="0" smtClean="0">
              <a:latin typeface="Candara" panose="020E0502030303020204" pitchFamily="34" charset="0"/>
            </a:rPr>
            <a:t>литература</a:t>
          </a:r>
          <a:endParaRPr lang="ru-RU" sz="2000" dirty="0">
            <a:latin typeface="Candara" panose="020E0502030303020204" pitchFamily="34" charset="0"/>
          </a:endParaRPr>
        </a:p>
      </dgm:t>
    </dgm:pt>
    <dgm:pt modelId="{A84C4822-F8FF-46E2-85F4-21F1FC6E1272}" type="parTrans" cxnId="{7FAA9306-67D3-4778-9CD3-9BBB200E8A5D}">
      <dgm:prSet/>
      <dgm:spPr/>
      <dgm:t>
        <a:bodyPr/>
        <a:lstStyle/>
        <a:p>
          <a:endParaRPr lang="ru-RU" sz="2000">
            <a:latin typeface="Candara" panose="020E0502030303020204" pitchFamily="34" charset="0"/>
          </a:endParaRPr>
        </a:p>
      </dgm:t>
    </dgm:pt>
    <dgm:pt modelId="{F5B6F38E-50CA-4C05-8C02-02BADCD08332}" type="sibTrans" cxnId="{7FAA9306-67D3-4778-9CD3-9BBB200E8A5D}">
      <dgm:prSet/>
      <dgm:spPr/>
      <dgm:t>
        <a:bodyPr/>
        <a:lstStyle/>
        <a:p>
          <a:endParaRPr lang="ru-RU" sz="2000">
            <a:latin typeface="Candara" panose="020E0502030303020204" pitchFamily="34" charset="0"/>
          </a:endParaRPr>
        </a:p>
      </dgm:t>
    </dgm:pt>
    <dgm:pt modelId="{5AF2810F-AB34-481A-84F2-37737B2F7AF3}">
      <dgm:prSet phldrT="[Текст]" custT="1"/>
      <dgm:spPr/>
      <dgm:t>
        <a:bodyPr/>
        <a:lstStyle/>
        <a:p>
          <a:pPr algn="just"/>
          <a:r>
            <a:rPr lang="ru-RU" sz="1800" dirty="0" smtClean="0">
              <a:latin typeface="Candara" panose="020E0502030303020204" pitchFamily="34" charset="0"/>
            </a:rPr>
            <a:t>Михайлова - </a:t>
          </a:r>
          <a:r>
            <a:rPr lang="ru-RU" sz="1800" dirty="0" err="1" smtClean="0">
              <a:latin typeface="Candara" panose="020E0502030303020204" pitchFamily="34" charset="0"/>
            </a:rPr>
            <a:t>Сивирская</a:t>
          </a:r>
          <a:r>
            <a:rPr lang="ru-RU" sz="1800" dirty="0" smtClean="0">
              <a:latin typeface="Candara" panose="020E0502030303020204" pitchFamily="34" charset="0"/>
            </a:rPr>
            <a:t> Л.В. Индивидуализация образования детей дошкольного возраста пособие для педагогов ДОО / Л.В. Михайлова – </a:t>
          </a:r>
          <a:r>
            <a:rPr lang="ru-RU" sz="1800" dirty="0" err="1" smtClean="0">
              <a:latin typeface="Candara" panose="020E0502030303020204" pitchFamily="34" charset="0"/>
            </a:rPr>
            <a:t>Сивирская</a:t>
          </a:r>
          <a:r>
            <a:rPr lang="ru-RU" sz="1800" dirty="0" smtClean="0">
              <a:latin typeface="Candara" panose="020E0502030303020204" pitchFamily="34" charset="0"/>
            </a:rPr>
            <a:t>. – М. : Просвещение, 2015 – 128 с.</a:t>
          </a:r>
          <a:endParaRPr lang="ru-RU" sz="1800" dirty="0">
            <a:latin typeface="Candara" panose="020E0502030303020204" pitchFamily="34" charset="0"/>
          </a:endParaRPr>
        </a:p>
      </dgm:t>
    </dgm:pt>
    <dgm:pt modelId="{36D3FB93-24E2-4A8E-A1DA-E4804CB5E530}" type="sibTrans" cxnId="{3132B738-6A13-4B90-8E62-66C19CE0ED71}">
      <dgm:prSet/>
      <dgm:spPr/>
      <dgm:t>
        <a:bodyPr/>
        <a:lstStyle/>
        <a:p>
          <a:endParaRPr lang="ru-RU" sz="2000">
            <a:latin typeface="Candara" panose="020E0502030303020204" pitchFamily="34" charset="0"/>
          </a:endParaRPr>
        </a:p>
      </dgm:t>
    </dgm:pt>
    <dgm:pt modelId="{D8897CF3-C993-4374-B49A-ECE01CAFFE96}" type="parTrans" cxnId="{3132B738-6A13-4B90-8E62-66C19CE0ED71}">
      <dgm:prSet/>
      <dgm:spPr/>
      <dgm:t>
        <a:bodyPr/>
        <a:lstStyle/>
        <a:p>
          <a:endParaRPr lang="ru-RU" sz="2000">
            <a:latin typeface="Candara" panose="020E0502030303020204" pitchFamily="34" charset="0"/>
          </a:endParaRPr>
        </a:p>
      </dgm:t>
    </dgm:pt>
    <dgm:pt modelId="{BB4AB0DA-633D-40B1-B3B0-2676A58A3B6E}" type="pres">
      <dgm:prSet presAssocID="{EFFBFA5E-80A3-4529-89F0-25B92BE2420B}" presName="Name0" presStyleCnt="0">
        <dgm:presLayoutVars>
          <dgm:dir/>
          <dgm:resizeHandles val="exact"/>
        </dgm:presLayoutVars>
      </dgm:prSet>
      <dgm:spPr/>
    </dgm:pt>
    <dgm:pt modelId="{2AF558E0-7A93-4DEC-9A7D-A69591DEF514}" type="pres">
      <dgm:prSet presAssocID="{EFFBFA5E-80A3-4529-89F0-25B92BE2420B}" presName="arrow" presStyleLbl="bgShp" presStyleIdx="0" presStyleCnt="1"/>
      <dgm:spPr/>
    </dgm:pt>
    <dgm:pt modelId="{577E7944-3965-43F6-A6D3-307F3BD2C770}" type="pres">
      <dgm:prSet presAssocID="{EFFBFA5E-80A3-4529-89F0-25B92BE2420B}" presName="points" presStyleCnt="0"/>
      <dgm:spPr/>
    </dgm:pt>
    <dgm:pt modelId="{75B95A31-D701-4CA0-A1E3-42F1FB92226C}" type="pres">
      <dgm:prSet presAssocID="{E21B09A0-5386-437A-B838-816D829688AB}" presName="compositeA" presStyleCnt="0"/>
      <dgm:spPr/>
    </dgm:pt>
    <dgm:pt modelId="{7EB17174-9E46-47BD-BE14-014EE89E48BB}" type="pres">
      <dgm:prSet presAssocID="{E21B09A0-5386-437A-B838-816D829688AB}" presName="textA" presStyleLbl="revTx" presStyleIdx="0" presStyleCnt="2" custScaleY="57171" custLinFactNeighborX="37473" custLinFactNeighborY="181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24AE6B-8BAB-433E-9006-E97A0985C903}" type="pres">
      <dgm:prSet presAssocID="{E21B09A0-5386-437A-B838-816D829688AB}" presName="circleA" presStyleLbl="node1" presStyleIdx="0" presStyleCnt="2"/>
      <dgm:spPr/>
    </dgm:pt>
    <dgm:pt modelId="{14B58095-AB68-4E77-B8FF-C8B23759D120}" type="pres">
      <dgm:prSet presAssocID="{E21B09A0-5386-437A-B838-816D829688AB}" presName="spaceA" presStyleCnt="0"/>
      <dgm:spPr/>
    </dgm:pt>
    <dgm:pt modelId="{4E9EF884-5413-48DC-B834-BA22227CA1E4}" type="pres">
      <dgm:prSet presAssocID="{F5B6F38E-50CA-4C05-8C02-02BADCD08332}" presName="space" presStyleCnt="0"/>
      <dgm:spPr/>
    </dgm:pt>
    <dgm:pt modelId="{F272880E-2042-40BC-9964-32982213EE36}" type="pres">
      <dgm:prSet presAssocID="{5AF2810F-AB34-481A-84F2-37737B2F7AF3}" presName="compositeB" presStyleCnt="0"/>
      <dgm:spPr/>
    </dgm:pt>
    <dgm:pt modelId="{57C843EA-8950-453F-A57B-48C3DC3AC421}" type="pres">
      <dgm:prSet presAssocID="{5AF2810F-AB34-481A-84F2-37737B2F7AF3}" presName="textB" presStyleLbl="revTx" presStyleIdx="1" presStyleCnt="2" custScaleX="159237" custLinFactNeighborX="-7735" custLinFactNeighborY="-98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E95849-6C86-4E96-BB80-E696DBFECF1E}" type="pres">
      <dgm:prSet presAssocID="{5AF2810F-AB34-481A-84F2-37737B2F7AF3}" presName="circleB" presStyleLbl="node1" presStyleIdx="1" presStyleCnt="2"/>
      <dgm:spPr/>
    </dgm:pt>
    <dgm:pt modelId="{EE45AAB9-2C25-4995-8BB4-7670D4FDC20A}" type="pres">
      <dgm:prSet presAssocID="{5AF2810F-AB34-481A-84F2-37737B2F7AF3}" presName="spaceB" presStyleCnt="0"/>
      <dgm:spPr/>
    </dgm:pt>
  </dgm:ptLst>
  <dgm:cxnLst>
    <dgm:cxn modelId="{93ADE434-81F5-4311-B498-13E1C357D158}" type="presOf" srcId="{EFFBFA5E-80A3-4529-89F0-25B92BE2420B}" destId="{BB4AB0DA-633D-40B1-B3B0-2676A58A3B6E}" srcOrd="0" destOrd="0" presId="urn:microsoft.com/office/officeart/2005/8/layout/hProcess11"/>
    <dgm:cxn modelId="{7FAA9306-67D3-4778-9CD3-9BBB200E8A5D}" srcId="{EFFBFA5E-80A3-4529-89F0-25B92BE2420B}" destId="{E21B09A0-5386-437A-B838-816D829688AB}" srcOrd="0" destOrd="0" parTransId="{A84C4822-F8FF-46E2-85F4-21F1FC6E1272}" sibTransId="{F5B6F38E-50CA-4C05-8C02-02BADCD08332}"/>
    <dgm:cxn modelId="{3132B738-6A13-4B90-8E62-66C19CE0ED71}" srcId="{EFFBFA5E-80A3-4529-89F0-25B92BE2420B}" destId="{5AF2810F-AB34-481A-84F2-37737B2F7AF3}" srcOrd="1" destOrd="0" parTransId="{D8897CF3-C993-4374-B49A-ECE01CAFFE96}" sibTransId="{36D3FB93-24E2-4A8E-A1DA-E4804CB5E530}"/>
    <dgm:cxn modelId="{76ED45E3-CE8A-4C2B-BB3D-B3FCF7016D40}" type="presOf" srcId="{5AF2810F-AB34-481A-84F2-37737B2F7AF3}" destId="{57C843EA-8950-453F-A57B-48C3DC3AC421}" srcOrd="0" destOrd="0" presId="urn:microsoft.com/office/officeart/2005/8/layout/hProcess11"/>
    <dgm:cxn modelId="{50D95D9F-AACE-426E-A3A9-373F979A8273}" type="presOf" srcId="{E21B09A0-5386-437A-B838-816D829688AB}" destId="{7EB17174-9E46-47BD-BE14-014EE89E48BB}" srcOrd="0" destOrd="0" presId="urn:microsoft.com/office/officeart/2005/8/layout/hProcess11"/>
    <dgm:cxn modelId="{61A1DB14-BCC1-41AD-BAEA-23D160048BB4}" type="presParOf" srcId="{BB4AB0DA-633D-40B1-B3B0-2676A58A3B6E}" destId="{2AF558E0-7A93-4DEC-9A7D-A69591DEF514}" srcOrd="0" destOrd="0" presId="urn:microsoft.com/office/officeart/2005/8/layout/hProcess11"/>
    <dgm:cxn modelId="{C269107F-CCD1-486E-AD4D-8C0607F3E30A}" type="presParOf" srcId="{BB4AB0DA-633D-40B1-B3B0-2676A58A3B6E}" destId="{577E7944-3965-43F6-A6D3-307F3BD2C770}" srcOrd="1" destOrd="0" presId="urn:microsoft.com/office/officeart/2005/8/layout/hProcess11"/>
    <dgm:cxn modelId="{4CFEE5D4-159D-488F-B774-0305C3F22895}" type="presParOf" srcId="{577E7944-3965-43F6-A6D3-307F3BD2C770}" destId="{75B95A31-D701-4CA0-A1E3-42F1FB92226C}" srcOrd="0" destOrd="0" presId="urn:microsoft.com/office/officeart/2005/8/layout/hProcess11"/>
    <dgm:cxn modelId="{84D79169-4397-407D-BC68-DEDAC66FC9E6}" type="presParOf" srcId="{75B95A31-D701-4CA0-A1E3-42F1FB92226C}" destId="{7EB17174-9E46-47BD-BE14-014EE89E48BB}" srcOrd="0" destOrd="0" presId="urn:microsoft.com/office/officeart/2005/8/layout/hProcess11"/>
    <dgm:cxn modelId="{40A1F362-ABCC-4632-A679-FFD07B9FC8EC}" type="presParOf" srcId="{75B95A31-D701-4CA0-A1E3-42F1FB92226C}" destId="{3B24AE6B-8BAB-433E-9006-E97A0985C903}" srcOrd="1" destOrd="0" presId="urn:microsoft.com/office/officeart/2005/8/layout/hProcess11"/>
    <dgm:cxn modelId="{ABFA0EBD-55A9-4EF9-AE05-A89E560442F0}" type="presParOf" srcId="{75B95A31-D701-4CA0-A1E3-42F1FB92226C}" destId="{14B58095-AB68-4E77-B8FF-C8B23759D120}" srcOrd="2" destOrd="0" presId="urn:microsoft.com/office/officeart/2005/8/layout/hProcess11"/>
    <dgm:cxn modelId="{64C0DA48-1531-4AF7-8B88-9A50EC2CE0C3}" type="presParOf" srcId="{577E7944-3965-43F6-A6D3-307F3BD2C770}" destId="{4E9EF884-5413-48DC-B834-BA22227CA1E4}" srcOrd="1" destOrd="0" presId="urn:microsoft.com/office/officeart/2005/8/layout/hProcess11"/>
    <dgm:cxn modelId="{6CA87728-11DF-4C25-9DE3-DFD223795410}" type="presParOf" srcId="{577E7944-3965-43F6-A6D3-307F3BD2C770}" destId="{F272880E-2042-40BC-9964-32982213EE36}" srcOrd="2" destOrd="0" presId="urn:microsoft.com/office/officeart/2005/8/layout/hProcess11"/>
    <dgm:cxn modelId="{78FDB935-D73B-4066-A559-A61FB01BD880}" type="presParOf" srcId="{F272880E-2042-40BC-9964-32982213EE36}" destId="{57C843EA-8950-453F-A57B-48C3DC3AC421}" srcOrd="0" destOrd="0" presId="urn:microsoft.com/office/officeart/2005/8/layout/hProcess11"/>
    <dgm:cxn modelId="{948864BD-A551-44C3-A372-108B6F7FB196}" type="presParOf" srcId="{F272880E-2042-40BC-9964-32982213EE36}" destId="{0DE95849-6C86-4E96-BB80-E696DBFECF1E}" srcOrd="1" destOrd="0" presId="urn:microsoft.com/office/officeart/2005/8/layout/hProcess11"/>
    <dgm:cxn modelId="{8C30DDBD-E2FA-4E2B-A760-722CD1167EDB}" type="presParOf" srcId="{F272880E-2042-40BC-9964-32982213EE36}" destId="{EE45AAB9-2C25-4995-8BB4-7670D4FDC20A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2F7E39C-E62B-449C-9805-77DA7BBC9497}" type="doc">
      <dgm:prSet loTypeId="urn:microsoft.com/office/officeart/2008/layout/VerticalAccen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2F4E647-D610-4E53-9006-14228BA89E58}">
      <dgm:prSet phldrT="[Текст]" custT="1"/>
      <dgm:spPr/>
      <dgm:t>
        <a:bodyPr/>
        <a:lstStyle/>
        <a:p>
          <a:r>
            <a:rPr lang="ru-RU" sz="2400" dirty="0" smtClean="0">
              <a:latin typeface="Candara" panose="020E0502030303020204" pitchFamily="34" charset="0"/>
            </a:rPr>
            <a:t>ИНДИВИДУАЛИЗАЦИЯ ОСНОВАНА НА </a:t>
          </a:r>
          <a:endParaRPr lang="ru-RU" sz="2400" dirty="0">
            <a:latin typeface="Candara" panose="020E0502030303020204" pitchFamily="34" charset="0"/>
          </a:endParaRPr>
        </a:p>
      </dgm:t>
    </dgm:pt>
    <dgm:pt modelId="{FFB5AC1C-4F94-4740-BFF2-F01CB3E9D408}" type="parTrans" cxnId="{2B55592B-8711-4D3B-9641-5E40159C4088}">
      <dgm:prSet/>
      <dgm:spPr/>
      <dgm:t>
        <a:bodyPr/>
        <a:lstStyle/>
        <a:p>
          <a:endParaRPr lang="ru-RU"/>
        </a:p>
      </dgm:t>
    </dgm:pt>
    <dgm:pt modelId="{9FFA386B-9A06-491E-A649-FC085BA8A9DB}" type="sibTrans" cxnId="{2B55592B-8711-4D3B-9641-5E40159C4088}">
      <dgm:prSet/>
      <dgm:spPr/>
      <dgm:t>
        <a:bodyPr/>
        <a:lstStyle/>
        <a:p>
          <a:endParaRPr lang="ru-RU"/>
        </a:p>
      </dgm:t>
    </dgm:pt>
    <dgm:pt modelId="{402AB6B0-5F66-4294-B1B7-64D66601D4A9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dirty="0" smtClean="0">
              <a:latin typeface="Candara" panose="020E0502030303020204" pitchFamily="34" charset="0"/>
            </a:rPr>
            <a:t>ТВОРЧЕСКОЙ ПОЗИЦИИ РЕБЕНКА, ПОЗНАЮЩЕГО МИР, КАК НОВОЕ ДЛЯ СЕБЯ ПРОСТРАНСТВО </a:t>
          </a:r>
        </a:p>
        <a:p>
          <a:pPr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/>
        </a:p>
      </dgm:t>
    </dgm:pt>
    <dgm:pt modelId="{70CF96EB-D490-4FE7-85C3-577D721963FA}" type="parTrans" cxnId="{78129188-991F-4683-9D80-F0B53F55389B}">
      <dgm:prSet/>
      <dgm:spPr/>
      <dgm:t>
        <a:bodyPr/>
        <a:lstStyle/>
        <a:p>
          <a:endParaRPr lang="ru-RU"/>
        </a:p>
      </dgm:t>
    </dgm:pt>
    <dgm:pt modelId="{CA8FE66F-8554-41A6-A14F-FAA34D96C812}" type="sibTrans" cxnId="{78129188-991F-4683-9D80-F0B53F55389B}">
      <dgm:prSet/>
      <dgm:spPr/>
      <dgm:t>
        <a:bodyPr/>
        <a:lstStyle/>
        <a:p>
          <a:endParaRPr lang="ru-RU"/>
        </a:p>
      </dgm:t>
    </dgm:pt>
    <dgm:pt modelId="{0D4CD0F5-3BE2-48D5-8D19-35C93338070C}" type="pres">
      <dgm:prSet presAssocID="{B2F7E39C-E62B-449C-9805-77DA7BBC9497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ru-RU"/>
        </a:p>
      </dgm:t>
    </dgm:pt>
    <dgm:pt modelId="{EB792514-3C58-4926-ABC7-4E968482B7E3}" type="pres">
      <dgm:prSet presAssocID="{02F4E647-D610-4E53-9006-14228BA89E58}" presName="parenttextcomposite" presStyleCnt="0"/>
      <dgm:spPr/>
    </dgm:pt>
    <dgm:pt modelId="{BCFA6ED0-C642-4A90-9044-181C5F296F6B}" type="pres">
      <dgm:prSet presAssocID="{02F4E647-D610-4E53-9006-14228BA89E58}" presName="parenttext" presStyleLbl="revTx" presStyleIdx="0" presStyleCnt="1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BD705F-8210-465A-A54E-4BC6C2A2694F}" type="pres">
      <dgm:prSet presAssocID="{02F4E647-D610-4E53-9006-14228BA89E58}" presName="composite" presStyleCnt="0"/>
      <dgm:spPr/>
    </dgm:pt>
    <dgm:pt modelId="{6E4D8430-8577-43FD-901B-30313D9849C0}" type="pres">
      <dgm:prSet presAssocID="{02F4E647-D610-4E53-9006-14228BA89E58}" presName="chevron1" presStyleLbl="alignNode1" presStyleIdx="0" presStyleCnt="7"/>
      <dgm:spPr/>
    </dgm:pt>
    <dgm:pt modelId="{0685079F-37C4-4396-BDC4-A1162CB436DA}" type="pres">
      <dgm:prSet presAssocID="{02F4E647-D610-4E53-9006-14228BA89E58}" presName="chevron2" presStyleLbl="alignNode1" presStyleIdx="1" presStyleCnt="7"/>
      <dgm:spPr/>
    </dgm:pt>
    <dgm:pt modelId="{05CBCD92-767D-4CEE-91D6-BACD17BBCACA}" type="pres">
      <dgm:prSet presAssocID="{02F4E647-D610-4E53-9006-14228BA89E58}" presName="chevron3" presStyleLbl="alignNode1" presStyleIdx="2" presStyleCnt="7"/>
      <dgm:spPr/>
    </dgm:pt>
    <dgm:pt modelId="{06426FBA-EB23-42A4-8A8A-069347B52FF7}" type="pres">
      <dgm:prSet presAssocID="{02F4E647-D610-4E53-9006-14228BA89E58}" presName="chevron4" presStyleLbl="alignNode1" presStyleIdx="3" presStyleCnt="7"/>
      <dgm:spPr/>
    </dgm:pt>
    <dgm:pt modelId="{5FFE1786-33C7-43DA-8A2D-5B5B29877016}" type="pres">
      <dgm:prSet presAssocID="{02F4E647-D610-4E53-9006-14228BA89E58}" presName="chevron5" presStyleLbl="alignNode1" presStyleIdx="4" presStyleCnt="7"/>
      <dgm:spPr/>
    </dgm:pt>
    <dgm:pt modelId="{9826EB81-B265-4E40-9DA6-9674ED4C13CD}" type="pres">
      <dgm:prSet presAssocID="{02F4E647-D610-4E53-9006-14228BA89E58}" presName="chevron6" presStyleLbl="alignNode1" presStyleIdx="5" presStyleCnt="7"/>
      <dgm:spPr/>
    </dgm:pt>
    <dgm:pt modelId="{CD1C33A5-268F-42B9-9197-3F5EE29E28B6}" type="pres">
      <dgm:prSet presAssocID="{02F4E647-D610-4E53-9006-14228BA89E58}" presName="chevron7" presStyleLbl="alignNode1" presStyleIdx="6" presStyleCnt="7"/>
      <dgm:spPr/>
    </dgm:pt>
    <dgm:pt modelId="{5CEA9F46-9970-4B1C-A371-A4E7062010D5}" type="pres">
      <dgm:prSet presAssocID="{02F4E647-D610-4E53-9006-14228BA89E58}" presName="childtext" presStyleLbl="solidFgAcc1" presStyleIdx="0" presStyleCnt="1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B55592B-8711-4D3B-9641-5E40159C4088}" srcId="{B2F7E39C-E62B-449C-9805-77DA7BBC9497}" destId="{02F4E647-D610-4E53-9006-14228BA89E58}" srcOrd="0" destOrd="0" parTransId="{FFB5AC1C-4F94-4740-BFF2-F01CB3E9D408}" sibTransId="{9FFA386B-9A06-491E-A649-FC085BA8A9DB}"/>
    <dgm:cxn modelId="{11165256-9C40-447D-94DB-3D8C069143B9}" type="presOf" srcId="{02F4E647-D610-4E53-9006-14228BA89E58}" destId="{BCFA6ED0-C642-4A90-9044-181C5F296F6B}" srcOrd="0" destOrd="0" presId="urn:microsoft.com/office/officeart/2008/layout/VerticalAccentList"/>
    <dgm:cxn modelId="{742B488F-96C9-4FAB-A948-3C63D1C9C3AE}" type="presOf" srcId="{B2F7E39C-E62B-449C-9805-77DA7BBC9497}" destId="{0D4CD0F5-3BE2-48D5-8D19-35C93338070C}" srcOrd="0" destOrd="0" presId="urn:microsoft.com/office/officeart/2008/layout/VerticalAccentList"/>
    <dgm:cxn modelId="{5ECC16AE-6EDE-4126-B71E-9EB80B1E23E9}" type="presOf" srcId="{402AB6B0-5F66-4294-B1B7-64D66601D4A9}" destId="{5CEA9F46-9970-4B1C-A371-A4E7062010D5}" srcOrd="0" destOrd="0" presId="urn:microsoft.com/office/officeart/2008/layout/VerticalAccentList"/>
    <dgm:cxn modelId="{78129188-991F-4683-9D80-F0B53F55389B}" srcId="{02F4E647-D610-4E53-9006-14228BA89E58}" destId="{402AB6B0-5F66-4294-B1B7-64D66601D4A9}" srcOrd="0" destOrd="0" parTransId="{70CF96EB-D490-4FE7-85C3-577D721963FA}" sibTransId="{CA8FE66F-8554-41A6-A14F-FAA34D96C812}"/>
    <dgm:cxn modelId="{6CD87EED-CF1A-4ACD-A181-5E27D644E0F3}" type="presParOf" srcId="{0D4CD0F5-3BE2-48D5-8D19-35C93338070C}" destId="{EB792514-3C58-4926-ABC7-4E968482B7E3}" srcOrd="0" destOrd="0" presId="urn:microsoft.com/office/officeart/2008/layout/VerticalAccentList"/>
    <dgm:cxn modelId="{7EBCD365-8F22-42B4-AE43-DCFBEC557E94}" type="presParOf" srcId="{EB792514-3C58-4926-ABC7-4E968482B7E3}" destId="{BCFA6ED0-C642-4A90-9044-181C5F296F6B}" srcOrd="0" destOrd="0" presId="urn:microsoft.com/office/officeart/2008/layout/VerticalAccentList"/>
    <dgm:cxn modelId="{5454D73B-3377-422D-9F9F-D7F268030794}" type="presParOf" srcId="{0D4CD0F5-3BE2-48D5-8D19-35C93338070C}" destId="{FCBD705F-8210-465A-A54E-4BC6C2A2694F}" srcOrd="1" destOrd="0" presId="urn:microsoft.com/office/officeart/2008/layout/VerticalAccentList"/>
    <dgm:cxn modelId="{53234CBA-348C-48EB-8924-B66CF991E5D9}" type="presParOf" srcId="{FCBD705F-8210-465A-A54E-4BC6C2A2694F}" destId="{6E4D8430-8577-43FD-901B-30313D9849C0}" srcOrd="0" destOrd="0" presId="urn:microsoft.com/office/officeart/2008/layout/VerticalAccentList"/>
    <dgm:cxn modelId="{828FBE86-D675-4273-82FF-46FA2C6C7775}" type="presParOf" srcId="{FCBD705F-8210-465A-A54E-4BC6C2A2694F}" destId="{0685079F-37C4-4396-BDC4-A1162CB436DA}" srcOrd="1" destOrd="0" presId="urn:microsoft.com/office/officeart/2008/layout/VerticalAccentList"/>
    <dgm:cxn modelId="{3C5DB008-6275-46B9-92B7-8AD566E7D85A}" type="presParOf" srcId="{FCBD705F-8210-465A-A54E-4BC6C2A2694F}" destId="{05CBCD92-767D-4CEE-91D6-BACD17BBCACA}" srcOrd="2" destOrd="0" presId="urn:microsoft.com/office/officeart/2008/layout/VerticalAccentList"/>
    <dgm:cxn modelId="{D281E61E-B60E-4DB7-AF64-4A8180E8806C}" type="presParOf" srcId="{FCBD705F-8210-465A-A54E-4BC6C2A2694F}" destId="{06426FBA-EB23-42A4-8A8A-069347B52FF7}" srcOrd="3" destOrd="0" presId="urn:microsoft.com/office/officeart/2008/layout/VerticalAccentList"/>
    <dgm:cxn modelId="{7D74005D-4980-46D3-BF82-61E5F3777C3D}" type="presParOf" srcId="{FCBD705F-8210-465A-A54E-4BC6C2A2694F}" destId="{5FFE1786-33C7-43DA-8A2D-5B5B29877016}" srcOrd="4" destOrd="0" presId="urn:microsoft.com/office/officeart/2008/layout/VerticalAccentList"/>
    <dgm:cxn modelId="{42E3BE43-54F8-4B00-BABA-D06A6BD24935}" type="presParOf" srcId="{FCBD705F-8210-465A-A54E-4BC6C2A2694F}" destId="{9826EB81-B265-4E40-9DA6-9674ED4C13CD}" srcOrd="5" destOrd="0" presId="urn:microsoft.com/office/officeart/2008/layout/VerticalAccentList"/>
    <dgm:cxn modelId="{CDC7C931-0BB7-40A8-A826-D2496C609D3B}" type="presParOf" srcId="{FCBD705F-8210-465A-A54E-4BC6C2A2694F}" destId="{CD1C33A5-268F-42B9-9197-3F5EE29E28B6}" srcOrd="6" destOrd="0" presId="urn:microsoft.com/office/officeart/2008/layout/VerticalAccentList"/>
    <dgm:cxn modelId="{1171EFBD-B71B-4ABF-BC24-25981A4DB25F}" type="presParOf" srcId="{FCBD705F-8210-465A-A54E-4BC6C2A2694F}" destId="{5CEA9F46-9970-4B1C-A371-A4E7062010D5}" srcOrd="7" destOrd="0" presId="urn:microsoft.com/office/officeart/2008/layout/Vertical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EB68850-6132-4485-8095-EB4C73CC115B}" type="doc">
      <dgm:prSet loTypeId="urn:microsoft.com/office/officeart/2008/layout/AccentedPicture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E3AF767-4525-4BB9-A418-26FE9890D6F3}">
      <dgm:prSet phldrT="[Текст]" phldr="1"/>
      <dgm:spPr/>
      <dgm:t>
        <a:bodyPr/>
        <a:lstStyle/>
        <a:p>
          <a:endParaRPr lang="ru-RU" dirty="0"/>
        </a:p>
      </dgm:t>
    </dgm:pt>
    <dgm:pt modelId="{DF8C1F69-775C-4283-AF6C-8937FD6B16A0}" type="parTrans" cxnId="{A0542CAA-9AF9-4D05-9B0D-5FD557590696}">
      <dgm:prSet/>
      <dgm:spPr/>
      <dgm:t>
        <a:bodyPr/>
        <a:lstStyle/>
        <a:p>
          <a:endParaRPr lang="ru-RU"/>
        </a:p>
      </dgm:t>
    </dgm:pt>
    <dgm:pt modelId="{820242F9-50C9-47CC-8574-D3A558ED8424}" type="sibTrans" cxnId="{A0542CAA-9AF9-4D05-9B0D-5FD557590696}">
      <dgm:prSet/>
      <dgm:spPr/>
      <dgm:t>
        <a:bodyPr/>
        <a:lstStyle/>
        <a:p>
          <a:endParaRPr lang="ru-RU"/>
        </a:p>
      </dgm:t>
    </dgm:pt>
    <dgm:pt modelId="{544692E6-AAD5-4699-B18F-E9F68821AFE1}">
      <dgm:prSet phldrT="[Текст]" phldr="1"/>
      <dgm:spPr/>
      <dgm:t>
        <a:bodyPr/>
        <a:lstStyle/>
        <a:p>
          <a:endParaRPr lang="ru-RU" dirty="0"/>
        </a:p>
      </dgm:t>
    </dgm:pt>
    <dgm:pt modelId="{387B5D61-FA3E-47F8-8871-A7613B1B37EB}" type="parTrans" cxnId="{2D00A087-F87D-437C-84FA-DED475C1E645}">
      <dgm:prSet/>
      <dgm:spPr/>
      <dgm:t>
        <a:bodyPr/>
        <a:lstStyle/>
        <a:p>
          <a:endParaRPr lang="ru-RU"/>
        </a:p>
      </dgm:t>
    </dgm:pt>
    <dgm:pt modelId="{B24E24A1-4A6E-4580-A0DB-CF65FE0FD27F}" type="sibTrans" cxnId="{2D00A087-F87D-437C-84FA-DED475C1E645}">
      <dgm:prSet/>
      <dgm:spPr/>
      <dgm:t>
        <a:bodyPr/>
        <a:lstStyle/>
        <a:p>
          <a:endParaRPr lang="ru-RU"/>
        </a:p>
      </dgm:t>
    </dgm:pt>
    <dgm:pt modelId="{AE3CF92E-8D18-44B5-84FF-1BDA7D5B18E6}">
      <dgm:prSet phldrT="[Текст]" phldr="1" custT="1"/>
      <dgm:spPr/>
      <dgm:t>
        <a:bodyPr/>
        <a:lstStyle/>
        <a:p>
          <a:endParaRPr lang="ru-RU" sz="900" dirty="0">
            <a:latin typeface="Candara" panose="020E0502030303020204" pitchFamily="34" charset="0"/>
          </a:endParaRPr>
        </a:p>
      </dgm:t>
    </dgm:pt>
    <dgm:pt modelId="{EB508683-869A-47BC-BC34-B8A695C56CC8}" type="sibTrans" cxnId="{B1911A98-5F8B-4CFD-BEE4-3EB804F7B66E}">
      <dgm:prSet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6000" r="-46000"/>
          </a:stretch>
        </a:blipFill>
      </dgm:spPr>
      <dgm:t>
        <a:bodyPr/>
        <a:lstStyle/>
        <a:p>
          <a:endParaRPr lang="ru-RU"/>
        </a:p>
      </dgm:t>
    </dgm:pt>
    <dgm:pt modelId="{6EDB4942-5B41-41BC-877A-0D4D8A465F1D}" type="parTrans" cxnId="{B1911A98-5F8B-4CFD-BEE4-3EB804F7B66E}">
      <dgm:prSet/>
      <dgm:spPr/>
      <dgm:t>
        <a:bodyPr/>
        <a:lstStyle/>
        <a:p>
          <a:endParaRPr lang="ru-RU"/>
        </a:p>
      </dgm:t>
    </dgm:pt>
    <dgm:pt modelId="{8B95ABD8-1B32-4B2E-8B61-C9987A912D12}">
      <dgm:prSet phldrT="[Текст]" phldr="1"/>
      <dgm:spPr/>
      <dgm:t>
        <a:bodyPr/>
        <a:lstStyle/>
        <a:p>
          <a:endParaRPr lang="ru-RU" dirty="0"/>
        </a:p>
      </dgm:t>
    </dgm:pt>
    <dgm:pt modelId="{46F98E00-62AE-4A41-8580-E526CE1778A9}" type="sibTrans" cxnId="{3B5EFC35-A1BA-4C9F-B5AF-21B3E17D7E95}">
      <dgm:prSet/>
      <dgm:spPr/>
      <dgm:t>
        <a:bodyPr/>
        <a:lstStyle/>
        <a:p>
          <a:endParaRPr lang="ru-RU"/>
        </a:p>
      </dgm:t>
    </dgm:pt>
    <dgm:pt modelId="{B5D819D8-B5E4-4777-B4D1-E4667723299B}" type="parTrans" cxnId="{3B5EFC35-A1BA-4C9F-B5AF-21B3E17D7E95}">
      <dgm:prSet/>
      <dgm:spPr/>
      <dgm:t>
        <a:bodyPr/>
        <a:lstStyle/>
        <a:p>
          <a:endParaRPr lang="ru-RU"/>
        </a:p>
      </dgm:t>
    </dgm:pt>
    <dgm:pt modelId="{E031EB4D-F301-41DC-8908-53BC27305EF9}" type="pres">
      <dgm:prSet presAssocID="{BEB68850-6132-4485-8095-EB4C73CC115B}" presName="Name0" presStyleCnt="0">
        <dgm:presLayoutVars>
          <dgm:dir/>
        </dgm:presLayoutVars>
      </dgm:prSet>
      <dgm:spPr/>
      <dgm:t>
        <a:bodyPr/>
        <a:lstStyle/>
        <a:p>
          <a:endParaRPr lang="ru-RU"/>
        </a:p>
      </dgm:t>
    </dgm:pt>
    <dgm:pt modelId="{ACF059E8-F109-4D57-B7EF-810E3069893B}" type="pres">
      <dgm:prSet presAssocID="{EB508683-869A-47BC-BC34-B8A695C56CC8}" presName="picture_1" presStyleLbl="bgImgPlace1" presStyleIdx="0" presStyleCnt="1"/>
      <dgm:spPr/>
      <dgm:t>
        <a:bodyPr/>
        <a:lstStyle/>
        <a:p>
          <a:endParaRPr lang="ru-RU"/>
        </a:p>
      </dgm:t>
    </dgm:pt>
    <dgm:pt modelId="{5C72BDAB-5937-4863-A5A1-791BC03C617F}" type="pres">
      <dgm:prSet presAssocID="{AE3CF92E-8D18-44B5-84FF-1BDA7D5B18E6}" presName="text_1" presStyleLbl="node1" presStyleIdx="0" presStyleCnt="0" custScaleY="981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5762D4-887E-44D8-A716-11D4370E5058}" type="pres">
      <dgm:prSet presAssocID="{BEB68850-6132-4485-8095-EB4C73CC115B}" presName="linV" presStyleCnt="0"/>
      <dgm:spPr/>
    </dgm:pt>
    <dgm:pt modelId="{3BAD6FAB-16AF-4746-A41D-300E1EDB6E3B}" type="pres">
      <dgm:prSet presAssocID="{1E3AF767-4525-4BB9-A418-26FE9890D6F3}" presName="pair" presStyleCnt="0"/>
      <dgm:spPr/>
    </dgm:pt>
    <dgm:pt modelId="{9A53500A-6C5E-45BA-9237-C42293C5C95B}" type="pres">
      <dgm:prSet presAssocID="{1E3AF767-4525-4BB9-A418-26FE9890D6F3}" presName="spaceH" presStyleLbl="node1" presStyleIdx="0" presStyleCnt="0"/>
      <dgm:spPr/>
    </dgm:pt>
    <dgm:pt modelId="{AAD1E7BC-FD1F-4E07-897E-3F6D9FBB531B}" type="pres">
      <dgm:prSet presAssocID="{1E3AF767-4525-4BB9-A418-26FE9890D6F3}" presName="desPictures" presStyleLbl="alignImgPlace1" presStyleIdx="0" presStyleCnt="3" custLinFactNeighborX="29325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  <dgm:pt modelId="{7C59E554-FC9C-48B1-B825-E65A61A3EBA3}" type="pres">
      <dgm:prSet presAssocID="{1E3AF767-4525-4BB9-A418-26FE9890D6F3}" presName="desTextWrapper" presStyleCnt="0"/>
      <dgm:spPr/>
    </dgm:pt>
    <dgm:pt modelId="{66153A0D-A161-4FCD-8B62-D431AD4026EE}" type="pres">
      <dgm:prSet presAssocID="{1E3AF767-4525-4BB9-A418-26FE9890D6F3}" presName="desText" presStyleLbl="revTx" presStyleIdx="0" presStyleCnt="3" custLinFactNeighborX="70900" custLinFactNeighborY="8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1520D0-941E-4757-87AF-FEE745A9918B}" type="pres">
      <dgm:prSet presAssocID="{820242F9-50C9-47CC-8574-D3A558ED8424}" presName="spaceV" presStyleCnt="0"/>
      <dgm:spPr/>
    </dgm:pt>
    <dgm:pt modelId="{917D25EC-75B1-4B2F-9726-1C8DE17C827B}" type="pres">
      <dgm:prSet presAssocID="{544692E6-AAD5-4699-B18F-E9F68821AFE1}" presName="pair" presStyleCnt="0"/>
      <dgm:spPr/>
    </dgm:pt>
    <dgm:pt modelId="{0CBF7445-4393-4D2F-81B3-BC4DE3DB79B9}" type="pres">
      <dgm:prSet presAssocID="{544692E6-AAD5-4699-B18F-E9F68821AFE1}" presName="spaceH" presStyleLbl="node1" presStyleIdx="0" presStyleCnt="0"/>
      <dgm:spPr/>
    </dgm:pt>
    <dgm:pt modelId="{29C5BE9B-2FB8-4238-BD0D-376D19226BBD}" type="pres">
      <dgm:prSet presAssocID="{544692E6-AAD5-4699-B18F-E9F68821AFE1}" presName="desPictures" presStyleLbl="alignImgPlace1" presStyleIdx="1" presStyleCnt="3" custLinFactNeighborX="32677" custLinFactNeighborY="-4189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5000" b="-25000"/>
          </a:stretch>
        </a:blipFill>
      </dgm:spPr>
    </dgm:pt>
    <dgm:pt modelId="{829A27DC-B47F-4ECA-9E18-EDF585C80190}" type="pres">
      <dgm:prSet presAssocID="{544692E6-AAD5-4699-B18F-E9F68821AFE1}" presName="desTextWrapper" presStyleCnt="0"/>
      <dgm:spPr/>
    </dgm:pt>
    <dgm:pt modelId="{1C021E00-9CE2-405F-A5E3-48812A4EC1FC}" type="pres">
      <dgm:prSet presAssocID="{544692E6-AAD5-4699-B18F-E9F68821AFE1}" presName="desText" presStyleLbl="revTx" presStyleIdx="1" presStyleCnt="3" custLinFactNeighborX="78777" custLinFactNeighborY="-41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753FAD-FFD2-4BC4-BE5A-8767F1E67AED}" type="pres">
      <dgm:prSet presAssocID="{B24E24A1-4A6E-4580-A0DB-CF65FE0FD27F}" presName="spaceV" presStyleCnt="0"/>
      <dgm:spPr/>
    </dgm:pt>
    <dgm:pt modelId="{7C1FCE6B-C083-4CC1-BBC1-26D6757CC6C2}" type="pres">
      <dgm:prSet presAssocID="{8B95ABD8-1B32-4B2E-8B61-C9987A912D12}" presName="pair" presStyleCnt="0"/>
      <dgm:spPr/>
    </dgm:pt>
    <dgm:pt modelId="{29BEF9B9-8D99-4E01-B770-937C92FB547B}" type="pres">
      <dgm:prSet presAssocID="{8B95ABD8-1B32-4B2E-8B61-C9987A912D12}" presName="spaceH" presStyleLbl="node1" presStyleIdx="0" presStyleCnt="0"/>
      <dgm:spPr/>
    </dgm:pt>
    <dgm:pt modelId="{ED3F425D-E129-4048-8C8E-079A09B3E1CA}" type="pres">
      <dgm:prSet presAssocID="{8B95ABD8-1B32-4B2E-8B61-C9987A912D12}" presName="desPictures" presStyleLbl="alignImgPlace1" presStyleIdx="2" presStyleCnt="3" custLinFactNeighborX="35190" custLinFactNeighborY="-1676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  <dgm:pt modelId="{0EC51A74-7AF4-4F61-9F1A-07FBBAF65E1E}" type="pres">
      <dgm:prSet presAssocID="{8B95ABD8-1B32-4B2E-8B61-C9987A912D12}" presName="desTextWrapper" presStyleCnt="0"/>
      <dgm:spPr/>
    </dgm:pt>
    <dgm:pt modelId="{0918C73D-5E0C-4452-96AA-27A40CA28F73}" type="pres">
      <dgm:prSet presAssocID="{8B95ABD8-1B32-4B2E-8B61-C9987A912D12}" presName="desText" presStyleLbl="revTx" presStyleIdx="2" presStyleCnt="3" custLinFactNeighborX="86653" custLinFactNeighborY="-100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CFD59E-C5E3-43B7-80E1-5F07F9210EDB}" type="pres">
      <dgm:prSet presAssocID="{BEB68850-6132-4485-8095-EB4C73CC115B}" presName="maxNode" presStyleCnt="0"/>
      <dgm:spPr/>
    </dgm:pt>
    <dgm:pt modelId="{7314FCBD-6D1A-430D-91EB-7023F8C425CE}" type="pres">
      <dgm:prSet presAssocID="{BEB68850-6132-4485-8095-EB4C73CC115B}" presName="Name33" presStyleCnt="0"/>
      <dgm:spPr/>
    </dgm:pt>
  </dgm:ptLst>
  <dgm:cxnLst>
    <dgm:cxn modelId="{501B5BC0-4839-4B2B-AEF3-EE8AE09FD2BB}" type="presOf" srcId="{1E3AF767-4525-4BB9-A418-26FE9890D6F3}" destId="{66153A0D-A161-4FCD-8B62-D431AD4026EE}" srcOrd="0" destOrd="0" presId="urn:microsoft.com/office/officeart/2008/layout/AccentedPicture"/>
    <dgm:cxn modelId="{3B5EFC35-A1BA-4C9F-B5AF-21B3E17D7E95}" srcId="{BEB68850-6132-4485-8095-EB4C73CC115B}" destId="{8B95ABD8-1B32-4B2E-8B61-C9987A912D12}" srcOrd="3" destOrd="0" parTransId="{B5D819D8-B5E4-4777-B4D1-E4667723299B}" sibTransId="{46F98E00-62AE-4A41-8580-E526CE1778A9}"/>
    <dgm:cxn modelId="{A0542CAA-9AF9-4D05-9B0D-5FD557590696}" srcId="{BEB68850-6132-4485-8095-EB4C73CC115B}" destId="{1E3AF767-4525-4BB9-A418-26FE9890D6F3}" srcOrd="1" destOrd="0" parTransId="{DF8C1F69-775C-4283-AF6C-8937FD6B16A0}" sibTransId="{820242F9-50C9-47CC-8574-D3A558ED8424}"/>
    <dgm:cxn modelId="{3968F42F-94CB-45B8-975D-619FDA27A7F0}" type="presOf" srcId="{AE3CF92E-8D18-44B5-84FF-1BDA7D5B18E6}" destId="{5C72BDAB-5937-4863-A5A1-791BC03C617F}" srcOrd="0" destOrd="0" presId="urn:microsoft.com/office/officeart/2008/layout/AccentedPicture"/>
    <dgm:cxn modelId="{2D00A087-F87D-437C-84FA-DED475C1E645}" srcId="{BEB68850-6132-4485-8095-EB4C73CC115B}" destId="{544692E6-AAD5-4699-B18F-E9F68821AFE1}" srcOrd="2" destOrd="0" parTransId="{387B5D61-FA3E-47F8-8871-A7613B1B37EB}" sibTransId="{B24E24A1-4A6E-4580-A0DB-CF65FE0FD27F}"/>
    <dgm:cxn modelId="{D79B3DDF-AE43-49A2-82DF-E01B2D03BAF4}" type="presOf" srcId="{544692E6-AAD5-4699-B18F-E9F68821AFE1}" destId="{1C021E00-9CE2-405F-A5E3-48812A4EC1FC}" srcOrd="0" destOrd="0" presId="urn:microsoft.com/office/officeart/2008/layout/AccentedPicture"/>
    <dgm:cxn modelId="{B1911A98-5F8B-4CFD-BEE4-3EB804F7B66E}" srcId="{BEB68850-6132-4485-8095-EB4C73CC115B}" destId="{AE3CF92E-8D18-44B5-84FF-1BDA7D5B18E6}" srcOrd="0" destOrd="0" parTransId="{6EDB4942-5B41-41BC-877A-0D4D8A465F1D}" sibTransId="{EB508683-869A-47BC-BC34-B8A695C56CC8}"/>
    <dgm:cxn modelId="{C7739296-83D7-4309-BF9C-F65820F40DC4}" type="presOf" srcId="{EB508683-869A-47BC-BC34-B8A695C56CC8}" destId="{ACF059E8-F109-4D57-B7EF-810E3069893B}" srcOrd="0" destOrd="0" presId="urn:microsoft.com/office/officeart/2008/layout/AccentedPicture"/>
    <dgm:cxn modelId="{6D36E470-5A0B-4C17-8BCE-20A0CCFB902C}" type="presOf" srcId="{8B95ABD8-1B32-4B2E-8B61-C9987A912D12}" destId="{0918C73D-5E0C-4452-96AA-27A40CA28F73}" srcOrd="0" destOrd="0" presId="urn:microsoft.com/office/officeart/2008/layout/AccentedPicture"/>
    <dgm:cxn modelId="{CBCCEC0A-D9A5-4C98-977F-DEE890F55F21}" type="presOf" srcId="{BEB68850-6132-4485-8095-EB4C73CC115B}" destId="{E031EB4D-F301-41DC-8908-53BC27305EF9}" srcOrd="0" destOrd="0" presId="urn:microsoft.com/office/officeart/2008/layout/AccentedPicture"/>
    <dgm:cxn modelId="{5650636F-7770-4448-ABB0-564F209CF84D}" type="presParOf" srcId="{E031EB4D-F301-41DC-8908-53BC27305EF9}" destId="{ACF059E8-F109-4D57-B7EF-810E3069893B}" srcOrd="0" destOrd="0" presId="urn:microsoft.com/office/officeart/2008/layout/AccentedPicture"/>
    <dgm:cxn modelId="{6FD4174E-BFD5-4E9F-A535-06C820636159}" type="presParOf" srcId="{E031EB4D-F301-41DC-8908-53BC27305EF9}" destId="{5C72BDAB-5937-4863-A5A1-791BC03C617F}" srcOrd="1" destOrd="0" presId="urn:microsoft.com/office/officeart/2008/layout/AccentedPicture"/>
    <dgm:cxn modelId="{88A839E9-585E-4ADF-B545-9A3857969290}" type="presParOf" srcId="{E031EB4D-F301-41DC-8908-53BC27305EF9}" destId="{0B5762D4-887E-44D8-A716-11D4370E5058}" srcOrd="2" destOrd="0" presId="urn:microsoft.com/office/officeart/2008/layout/AccentedPicture"/>
    <dgm:cxn modelId="{4CC8CC12-F9EE-4506-B86E-7DA6FBCF1801}" type="presParOf" srcId="{0B5762D4-887E-44D8-A716-11D4370E5058}" destId="{3BAD6FAB-16AF-4746-A41D-300E1EDB6E3B}" srcOrd="0" destOrd="0" presId="urn:microsoft.com/office/officeart/2008/layout/AccentedPicture"/>
    <dgm:cxn modelId="{17CCD4E7-FB16-460C-86DB-BACA274359D3}" type="presParOf" srcId="{3BAD6FAB-16AF-4746-A41D-300E1EDB6E3B}" destId="{9A53500A-6C5E-45BA-9237-C42293C5C95B}" srcOrd="0" destOrd="0" presId="urn:microsoft.com/office/officeart/2008/layout/AccentedPicture"/>
    <dgm:cxn modelId="{9FE3966A-FED7-4EE6-989B-CE126E15BDA9}" type="presParOf" srcId="{3BAD6FAB-16AF-4746-A41D-300E1EDB6E3B}" destId="{AAD1E7BC-FD1F-4E07-897E-3F6D9FBB531B}" srcOrd="1" destOrd="0" presId="urn:microsoft.com/office/officeart/2008/layout/AccentedPicture"/>
    <dgm:cxn modelId="{622A17BD-83F8-49FC-8556-8A38164E8011}" type="presParOf" srcId="{3BAD6FAB-16AF-4746-A41D-300E1EDB6E3B}" destId="{7C59E554-FC9C-48B1-B825-E65A61A3EBA3}" srcOrd="2" destOrd="0" presId="urn:microsoft.com/office/officeart/2008/layout/AccentedPicture"/>
    <dgm:cxn modelId="{DAEB90C7-55B4-4357-8F99-591449A68FFF}" type="presParOf" srcId="{7C59E554-FC9C-48B1-B825-E65A61A3EBA3}" destId="{66153A0D-A161-4FCD-8B62-D431AD4026EE}" srcOrd="0" destOrd="0" presId="urn:microsoft.com/office/officeart/2008/layout/AccentedPicture"/>
    <dgm:cxn modelId="{5FD11134-C860-4990-8387-A463C0ED47BB}" type="presParOf" srcId="{0B5762D4-887E-44D8-A716-11D4370E5058}" destId="{171520D0-941E-4757-87AF-FEE745A9918B}" srcOrd="1" destOrd="0" presId="urn:microsoft.com/office/officeart/2008/layout/AccentedPicture"/>
    <dgm:cxn modelId="{217F8BB7-D5E3-4B48-A159-61EE6C31DFD5}" type="presParOf" srcId="{0B5762D4-887E-44D8-A716-11D4370E5058}" destId="{917D25EC-75B1-4B2F-9726-1C8DE17C827B}" srcOrd="2" destOrd="0" presId="urn:microsoft.com/office/officeart/2008/layout/AccentedPicture"/>
    <dgm:cxn modelId="{205974B6-3FDE-4651-ADE4-39C39DE01DF9}" type="presParOf" srcId="{917D25EC-75B1-4B2F-9726-1C8DE17C827B}" destId="{0CBF7445-4393-4D2F-81B3-BC4DE3DB79B9}" srcOrd="0" destOrd="0" presId="urn:microsoft.com/office/officeart/2008/layout/AccentedPicture"/>
    <dgm:cxn modelId="{0F779FA7-F728-4643-B0E0-DC08611CFB57}" type="presParOf" srcId="{917D25EC-75B1-4B2F-9726-1C8DE17C827B}" destId="{29C5BE9B-2FB8-4238-BD0D-376D19226BBD}" srcOrd="1" destOrd="0" presId="urn:microsoft.com/office/officeart/2008/layout/AccentedPicture"/>
    <dgm:cxn modelId="{7D56633C-DCC4-4A1B-AC1F-4A3F0E57174E}" type="presParOf" srcId="{917D25EC-75B1-4B2F-9726-1C8DE17C827B}" destId="{829A27DC-B47F-4ECA-9E18-EDF585C80190}" srcOrd="2" destOrd="0" presId="urn:microsoft.com/office/officeart/2008/layout/AccentedPicture"/>
    <dgm:cxn modelId="{E15C27F7-C02A-4B19-A11F-E70571496C0D}" type="presParOf" srcId="{829A27DC-B47F-4ECA-9E18-EDF585C80190}" destId="{1C021E00-9CE2-405F-A5E3-48812A4EC1FC}" srcOrd="0" destOrd="0" presId="urn:microsoft.com/office/officeart/2008/layout/AccentedPicture"/>
    <dgm:cxn modelId="{4A6DBB51-7013-4A6F-A0C9-C5EDFCF430F8}" type="presParOf" srcId="{0B5762D4-887E-44D8-A716-11D4370E5058}" destId="{45753FAD-FFD2-4BC4-BE5A-8767F1E67AED}" srcOrd="3" destOrd="0" presId="urn:microsoft.com/office/officeart/2008/layout/AccentedPicture"/>
    <dgm:cxn modelId="{37A1484C-E7EB-44B1-9A8F-6929994634DB}" type="presParOf" srcId="{0B5762D4-887E-44D8-A716-11D4370E5058}" destId="{7C1FCE6B-C083-4CC1-BBC1-26D6757CC6C2}" srcOrd="4" destOrd="0" presId="urn:microsoft.com/office/officeart/2008/layout/AccentedPicture"/>
    <dgm:cxn modelId="{D19DCAC8-FB65-4F47-A4A9-E9BBC9E6EB22}" type="presParOf" srcId="{7C1FCE6B-C083-4CC1-BBC1-26D6757CC6C2}" destId="{29BEF9B9-8D99-4E01-B770-937C92FB547B}" srcOrd="0" destOrd="0" presId="urn:microsoft.com/office/officeart/2008/layout/AccentedPicture"/>
    <dgm:cxn modelId="{A2EA4724-03AC-44E4-B449-CF9B8B5E9E0E}" type="presParOf" srcId="{7C1FCE6B-C083-4CC1-BBC1-26D6757CC6C2}" destId="{ED3F425D-E129-4048-8C8E-079A09B3E1CA}" srcOrd="1" destOrd="0" presId="urn:microsoft.com/office/officeart/2008/layout/AccentedPicture"/>
    <dgm:cxn modelId="{4305D35B-B258-4DA7-B11C-99E86474B43B}" type="presParOf" srcId="{7C1FCE6B-C083-4CC1-BBC1-26D6757CC6C2}" destId="{0EC51A74-7AF4-4F61-9F1A-07FBBAF65E1E}" srcOrd="2" destOrd="0" presId="urn:microsoft.com/office/officeart/2008/layout/AccentedPicture"/>
    <dgm:cxn modelId="{1082EF92-0943-4A05-AA29-8EB3BB426999}" type="presParOf" srcId="{0EC51A74-7AF4-4F61-9F1A-07FBBAF65E1E}" destId="{0918C73D-5E0C-4452-96AA-27A40CA28F73}" srcOrd="0" destOrd="0" presId="urn:microsoft.com/office/officeart/2008/layout/AccentedPicture"/>
    <dgm:cxn modelId="{08BD855E-6EEF-4DF8-A6DC-F41CC000BD20}" type="presParOf" srcId="{E031EB4D-F301-41DC-8908-53BC27305EF9}" destId="{D8CFD59E-C5E3-43B7-80E1-5F07F9210EDB}" srcOrd="3" destOrd="0" presId="urn:microsoft.com/office/officeart/2008/layout/AccentedPicture"/>
    <dgm:cxn modelId="{B8223B2F-B2A9-408A-8245-20B9A80036E8}" type="presParOf" srcId="{D8CFD59E-C5E3-43B7-80E1-5F07F9210EDB}" destId="{7314FCBD-6D1A-430D-91EB-7023F8C425CE}" srcOrd="0" destOrd="0" presId="urn:microsoft.com/office/officeart/2008/layout/AccentedPicture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3DB5192-D065-431D-8F34-86765C3D5291}" type="doc">
      <dgm:prSet loTypeId="urn:microsoft.com/office/officeart/2009/3/layout/SnapshotPictureLis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7F423BB-3374-424D-8B88-647C527D6AD3}">
      <dgm:prSet phldrT="[Текст]" custT="1"/>
      <dgm:spPr/>
      <dgm:t>
        <a:bodyPr/>
        <a:lstStyle/>
        <a:p>
          <a:r>
            <a:rPr lang="ru-RU" sz="1600" dirty="0" smtClean="0">
              <a:latin typeface="Candara" panose="020E0502030303020204" pitchFamily="34" charset="0"/>
            </a:rPr>
            <a:t>Понятие, сформулированное С.М. </a:t>
          </a:r>
          <a:r>
            <a:rPr lang="ru-RU" sz="1600" dirty="0" err="1" smtClean="0">
              <a:latin typeface="Candara" panose="020E0502030303020204" pitchFamily="34" charset="0"/>
            </a:rPr>
            <a:t>Юсфиным</a:t>
          </a:r>
          <a:r>
            <a:rPr lang="ru-RU" sz="1600" dirty="0" smtClean="0">
              <a:latin typeface="Candara" panose="020E0502030303020204" pitchFamily="34" charset="0"/>
            </a:rPr>
            <a:t> и Н.Н. Михайловой</a:t>
          </a:r>
          <a:endParaRPr lang="ru-RU" sz="1600" dirty="0">
            <a:latin typeface="Candara" panose="020E0502030303020204" pitchFamily="34" charset="0"/>
          </a:endParaRPr>
        </a:p>
      </dgm:t>
    </dgm:pt>
    <dgm:pt modelId="{B77BEBE1-66AF-43B3-9ECC-09086DC6EFE4}" type="parTrans" cxnId="{879D65B6-58B6-42D9-B507-82A36FC5314E}">
      <dgm:prSet/>
      <dgm:spPr/>
      <dgm:t>
        <a:bodyPr/>
        <a:lstStyle/>
        <a:p>
          <a:endParaRPr lang="ru-RU"/>
        </a:p>
      </dgm:t>
    </dgm:pt>
    <dgm:pt modelId="{7AE6C7FA-0C23-4DE6-BD68-FDB1C94EF7F5}" type="sibTrans" cxnId="{879D65B6-58B6-42D9-B507-82A36FC5314E}">
      <dgm:prSet/>
      <dgm:spPr/>
      <dgm:t>
        <a:bodyPr/>
        <a:lstStyle/>
        <a:p>
          <a:endParaRPr lang="ru-RU"/>
        </a:p>
      </dgm:t>
    </dgm:pt>
    <dgm:pt modelId="{B0DB131A-FE7F-4165-9FFF-379421DE7EC5}">
      <dgm:prSet phldrT="[Текст]" custT="1"/>
      <dgm:spPr/>
      <dgm:t>
        <a:bodyPr/>
        <a:lstStyle/>
        <a:p>
          <a:pPr>
            <a:lnSpc>
              <a:spcPct val="150000"/>
            </a:lnSpc>
          </a:pPr>
          <a:r>
            <a:rPr lang="ru-RU" sz="1800" b="1" dirty="0" smtClean="0"/>
            <a:t>Индивидуализация </a:t>
          </a:r>
          <a:r>
            <a:rPr lang="ru-RU" sz="1800" dirty="0" smtClean="0"/>
            <a:t>– </a:t>
          </a:r>
          <a:r>
            <a:rPr lang="ru-RU" sz="1800" dirty="0" smtClean="0">
              <a:latin typeface="Candara" panose="020E0502030303020204" pitchFamily="34" charset="0"/>
            </a:rPr>
            <a:t>это самореализация и развитие человека в качестве субъекта собственной жизнедеятельности, процесс в котором содержатся все условия для развития воли и ответственности</a:t>
          </a:r>
          <a:endParaRPr lang="ru-RU" sz="1800" dirty="0">
            <a:latin typeface="Candara" panose="020E0502030303020204" pitchFamily="34" charset="0"/>
          </a:endParaRPr>
        </a:p>
      </dgm:t>
    </dgm:pt>
    <dgm:pt modelId="{EFAEBCAB-78DA-4253-9F2D-590CDAD98A74}" type="parTrans" cxnId="{B503C223-8D8D-469D-94B6-244E9E05357D}">
      <dgm:prSet/>
      <dgm:spPr/>
      <dgm:t>
        <a:bodyPr/>
        <a:lstStyle/>
        <a:p>
          <a:endParaRPr lang="ru-RU"/>
        </a:p>
      </dgm:t>
    </dgm:pt>
    <dgm:pt modelId="{9461DBE9-EE19-4592-9B7A-DD293102D66B}" type="sibTrans" cxnId="{B503C223-8D8D-469D-94B6-244E9E05357D}">
      <dgm:prSet/>
      <dgm:spPr/>
      <dgm:t>
        <a:bodyPr/>
        <a:lstStyle/>
        <a:p>
          <a:endParaRPr lang="ru-RU"/>
        </a:p>
      </dgm:t>
    </dgm:pt>
    <dgm:pt modelId="{D3C7D835-D881-4564-8246-431641658A2F}" type="pres">
      <dgm:prSet presAssocID="{D3DB5192-D065-431D-8F34-86765C3D5291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265D4CE3-65E6-4D54-B154-BD274C1C410F}" type="pres">
      <dgm:prSet presAssocID="{A7F423BB-3374-424D-8B88-647C527D6AD3}" presName="composite" presStyleCnt="0"/>
      <dgm:spPr/>
    </dgm:pt>
    <dgm:pt modelId="{97AA8CC6-7091-4DF5-8D72-4C560EA39A49}" type="pres">
      <dgm:prSet presAssocID="{A7F423BB-3374-424D-8B88-647C527D6AD3}" presName="ParentAccentShape" presStyleLbl="trBgShp" presStyleIdx="0" presStyleCnt="2"/>
      <dgm:spPr/>
    </dgm:pt>
    <dgm:pt modelId="{3BC9DF53-FADE-4A5F-809C-69C357AC21F8}" type="pres">
      <dgm:prSet presAssocID="{A7F423BB-3374-424D-8B88-647C527D6AD3}" presName="ParentText" presStyleLbl="revTx" presStyleIdx="0" presStyleCnt="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4DB8A9-5320-4FA7-A0DF-B49C5E7600A8}" type="pres">
      <dgm:prSet presAssocID="{A7F423BB-3374-424D-8B88-647C527D6AD3}" presName="ChildText" presStyleLbl="revTx" presStyleIdx="1" presStyleCnt="2" custScaleX="115588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241BD036-74E2-4481-8F1E-A2125B3F3A7B}" type="pres">
      <dgm:prSet presAssocID="{A7F423BB-3374-424D-8B88-647C527D6AD3}" presName="ChildAccentShape" presStyleLbl="trBgShp" presStyleIdx="1" presStyleCnt="2"/>
      <dgm:spPr/>
    </dgm:pt>
    <dgm:pt modelId="{E64C3354-EC7A-46B4-ADF2-8D58CB42C645}" type="pres">
      <dgm:prSet presAssocID="{A7F423BB-3374-424D-8B88-647C527D6AD3}" presName="Image" presStyleLbl="alignImgPlace1" presStyleIdx="0" presStyleCnt="1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</dgm:spPr>
    </dgm:pt>
  </dgm:ptLst>
  <dgm:cxnLst>
    <dgm:cxn modelId="{B503C223-8D8D-469D-94B6-244E9E05357D}" srcId="{A7F423BB-3374-424D-8B88-647C527D6AD3}" destId="{B0DB131A-FE7F-4165-9FFF-379421DE7EC5}" srcOrd="0" destOrd="0" parTransId="{EFAEBCAB-78DA-4253-9F2D-590CDAD98A74}" sibTransId="{9461DBE9-EE19-4592-9B7A-DD293102D66B}"/>
    <dgm:cxn modelId="{879D65B6-58B6-42D9-B507-82A36FC5314E}" srcId="{D3DB5192-D065-431D-8F34-86765C3D5291}" destId="{A7F423BB-3374-424D-8B88-647C527D6AD3}" srcOrd="0" destOrd="0" parTransId="{B77BEBE1-66AF-43B3-9ECC-09086DC6EFE4}" sibTransId="{7AE6C7FA-0C23-4DE6-BD68-FDB1C94EF7F5}"/>
    <dgm:cxn modelId="{39BF4CDD-2DD2-431B-88DF-A8BEF8D1BCE6}" type="presOf" srcId="{D3DB5192-D065-431D-8F34-86765C3D5291}" destId="{D3C7D835-D881-4564-8246-431641658A2F}" srcOrd="0" destOrd="0" presId="urn:microsoft.com/office/officeart/2009/3/layout/SnapshotPictureList"/>
    <dgm:cxn modelId="{3D2AF857-4641-42A2-9529-FEC6C60E40E7}" type="presOf" srcId="{B0DB131A-FE7F-4165-9FFF-379421DE7EC5}" destId="{B74DB8A9-5320-4FA7-A0DF-B49C5E7600A8}" srcOrd="0" destOrd="0" presId="urn:microsoft.com/office/officeart/2009/3/layout/SnapshotPictureList"/>
    <dgm:cxn modelId="{54E0313C-FF37-45B1-B190-BD81B3A834E0}" type="presOf" srcId="{A7F423BB-3374-424D-8B88-647C527D6AD3}" destId="{3BC9DF53-FADE-4A5F-809C-69C357AC21F8}" srcOrd="0" destOrd="0" presId="urn:microsoft.com/office/officeart/2009/3/layout/SnapshotPictureList"/>
    <dgm:cxn modelId="{74972549-687D-4B48-9D36-ABF900FA576C}" type="presParOf" srcId="{D3C7D835-D881-4564-8246-431641658A2F}" destId="{265D4CE3-65E6-4D54-B154-BD274C1C410F}" srcOrd="0" destOrd="0" presId="urn:microsoft.com/office/officeart/2009/3/layout/SnapshotPictureList"/>
    <dgm:cxn modelId="{1DE587D8-82E9-463A-B8ED-A30CF8C78A82}" type="presParOf" srcId="{265D4CE3-65E6-4D54-B154-BD274C1C410F}" destId="{97AA8CC6-7091-4DF5-8D72-4C560EA39A49}" srcOrd="0" destOrd="0" presId="urn:microsoft.com/office/officeart/2009/3/layout/SnapshotPictureList"/>
    <dgm:cxn modelId="{26E3E942-0B12-4DD9-8C17-4CEB5E853F82}" type="presParOf" srcId="{265D4CE3-65E6-4D54-B154-BD274C1C410F}" destId="{3BC9DF53-FADE-4A5F-809C-69C357AC21F8}" srcOrd="1" destOrd="0" presId="urn:microsoft.com/office/officeart/2009/3/layout/SnapshotPictureList"/>
    <dgm:cxn modelId="{C12B3E11-6F2C-4678-8F3B-C0A22D5877E9}" type="presParOf" srcId="{265D4CE3-65E6-4D54-B154-BD274C1C410F}" destId="{B74DB8A9-5320-4FA7-A0DF-B49C5E7600A8}" srcOrd="2" destOrd="0" presId="urn:microsoft.com/office/officeart/2009/3/layout/SnapshotPictureList"/>
    <dgm:cxn modelId="{A57C9EB3-8C2B-4441-8543-90FEE4C5C31A}" type="presParOf" srcId="{265D4CE3-65E6-4D54-B154-BD274C1C410F}" destId="{241BD036-74E2-4481-8F1E-A2125B3F3A7B}" srcOrd="3" destOrd="0" presId="urn:microsoft.com/office/officeart/2009/3/layout/SnapshotPictureList"/>
    <dgm:cxn modelId="{58F4A352-F986-4DF7-B9C3-563EC7ABA6D9}" type="presParOf" srcId="{265D4CE3-65E6-4D54-B154-BD274C1C410F}" destId="{E64C3354-EC7A-46B4-ADF2-8D58CB42C645}" srcOrd="4" destOrd="0" presId="urn:microsoft.com/office/officeart/2009/3/layout/SnapshotPictur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B449CD9-0B8F-4044-A34C-AFB1EBBB7B29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00A366C-00A1-4FDB-A311-E5AECEE58C22}">
      <dgm:prSet phldrT="[Текст]" custT="1"/>
      <dgm:spPr/>
      <dgm:t>
        <a:bodyPr/>
        <a:lstStyle/>
        <a:p>
          <a:pPr algn="just"/>
          <a:r>
            <a:rPr lang="ru-RU" sz="1400" dirty="0" smtClean="0">
              <a:latin typeface="Candara" panose="020E0502030303020204" pitchFamily="34" charset="0"/>
            </a:rPr>
            <a:t>1.Как индивидуальной программы развития, присущей каждому ребенку, осуществляющему собственную жизнедеятельность в поколенной структуре человечества, т.е. в свое время, в своем пространстве.</a:t>
          </a:r>
          <a:endParaRPr lang="ru-RU" sz="1400" dirty="0">
            <a:latin typeface="Candara" panose="020E0502030303020204" pitchFamily="34" charset="0"/>
          </a:endParaRPr>
        </a:p>
      </dgm:t>
    </dgm:pt>
    <dgm:pt modelId="{EB9648F6-EDEB-4311-B263-65F1FE608BFE}" type="parTrans" cxnId="{EF00E897-477A-44AC-BAE8-4A0A59152254}">
      <dgm:prSet/>
      <dgm:spPr/>
      <dgm:t>
        <a:bodyPr/>
        <a:lstStyle/>
        <a:p>
          <a:pPr algn="just"/>
          <a:endParaRPr lang="ru-RU" sz="1600">
            <a:latin typeface="Candara" panose="020E0502030303020204" pitchFamily="34" charset="0"/>
          </a:endParaRPr>
        </a:p>
      </dgm:t>
    </dgm:pt>
    <dgm:pt modelId="{AA5F5A55-7FEB-4D4B-8646-38C389C7F3C5}" type="sibTrans" cxnId="{EF00E897-477A-44AC-BAE8-4A0A59152254}">
      <dgm:prSet custT="1"/>
      <dgm:spPr/>
      <dgm:t>
        <a:bodyPr/>
        <a:lstStyle/>
        <a:p>
          <a:pPr algn="just"/>
          <a:endParaRPr lang="ru-RU" sz="1600">
            <a:latin typeface="Candara" panose="020E0502030303020204" pitchFamily="34" charset="0"/>
          </a:endParaRPr>
        </a:p>
      </dgm:t>
    </dgm:pt>
    <dgm:pt modelId="{F619A952-6C4D-4654-8293-2FC177108FF8}">
      <dgm:prSet phldrT="[Текст]" custT="1"/>
      <dgm:spPr/>
      <dgm:t>
        <a:bodyPr/>
        <a:lstStyle/>
        <a:p>
          <a:pPr algn="just"/>
          <a:r>
            <a:rPr lang="ru-RU" sz="1400" dirty="0" smtClean="0">
              <a:latin typeface="Candara" panose="020E0502030303020204" pitchFamily="34" charset="0"/>
            </a:rPr>
            <a:t>2. Как самостоятельной деятельности ребенка, в ходе которой он по личному желанию избирательно обращается к различным источникам информации; конвертирует (узнает, уточняет, интерпретирует) воспринятую информацию, использует полученные знания при решении разнообразных жизненных ситуаций; открывает новые для себя знания и способы их хранения </a:t>
          </a:r>
          <a:endParaRPr lang="ru-RU" sz="1400" dirty="0">
            <a:latin typeface="Candara" panose="020E0502030303020204" pitchFamily="34" charset="0"/>
          </a:endParaRPr>
        </a:p>
      </dgm:t>
    </dgm:pt>
    <dgm:pt modelId="{40D0A159-0F28-4E5B-81D5-98628758D74F}" type="parTrans" cxnId="{20BEB9C5-0985-44A2-AE07-33008A910394}">
      <dgm:prSet/>
      <dgm:spPr/>
      <dgm:t>
        <a:bodyPr/>
        <a:lstStyle/>
        <a:p>
          <a:pPr algn="just"/>
          <a:endParaRPr lang="ru-RU" sz="1600">
            <a:latin typeface="Candara" panose="020E0502030303020204" pitchFamily="34" charset="0"/>
          </a:endParaRPr>
        </a:p>
      </dgm:t>
    </dgm:pt>
    <dgm:pt modelId="{6B3D71A0-F86D-4495-BCCF-F6A038AC3947}" type="sibTrans" cxnId="{20BEB9C5-0985-44A2-AE07-33008A910394}">
      <dgm:prSet custT="1"/>
      <dgm:spPr/>
      <dgm:t>
        <a:bodyPr/>
        <a:lstStyle/>
        <a:p>
          <a:pPr algn="just"/>
          <a:endParaRPr lang="ru-RU" sz="1600">
            <a:latin typeface="Candara" panose="020E0502030303020204" pitchFamily="34" charset="0"/>
          </a:endParaRPr>
        </a:p>
      </dgm:t>
    </dgm:pt>
    <dgm:pt modelId="{F3C00DBC-60CA-46FE-82C4-0884A8B5D761}">
      <dgm:prSet phldrT="[Текст]" custT="1"/>
      <dgm:spPr/>
      <dgm:t>
        <a:bodyPr/>
        <a:lstStyle/>
        <a:p>
          <a:pPr algn="just"/>
          <a:r>
            <a:rPr lang="ru-RU" sz="1400" dirty="0" smtClean="0">
              <a:latin typeface="Candara" panose="020E0502030303020204" pitchFamily="34" charset="0"/>
            </a:rPr>
            <a:t>3. Как синтеза организуемого обучения и </a:t>
          </a:r>
          <a:r>
            <a:rPr lang="ru-RU" sz="1400" dirty="0" err="1" smtClean="0">
              <a:latin typeface="Candara" panose="020E0502030303020204" pitchFamily="34" charset="0"/>
            </a:rPr>
            <a:t>самоорганизуемого</a:t>
          </a:r>
          <a:r>
            <a:rPr lang="ru-RU" sz="1400" dirty="0" smtClean="0">
              <a:latin typeface="Candara" panose="020E0502030303020204" pitchFamily="34" charset="0"/>
            </a:rPr>
            <a:t> и саморегулируемого учения – процессов, в ходе которых свободно воспринятая из разных источников информация приобретает статус персонального знания.</a:t>
          </a:r>
          <a:endParaRPr lang="ru-RU" sz="1400" dirty="0">
            <a:latin typeface="Candara" panose="020E0502030303020204" pitchFamily="34" charset="0"/>
          </a:endParaRPr>
        </a:p>
      </dgm:t>
    </dgm:pt>
    <dgm:pt modelId="{AC5BD88C-D8D3-4726-9E8E-F8FE5DA6CF18}" type="parTrans" cxnId="{7BEBF3FD-6AC3-4F21-9345-B90C67C58852}">
      <dgm:prSet/>
      <dgm:spPr/>
      <dgm:t>
        <a:bodyPr/>
        <a:lstStyle/>
        <a:p>
          <a:pPr algn="just"/>
          <a:endParaRPr lang="ru-RU" sz="1600">
            <a:latin typeface="Candara" panose="020E0502030303020204" pitchFamily="34" charset="0"/>
          </a:endParaRPr>
        </a:p>
      </dgm:t>
    </dgm:pt>
    <dgm:pt modelId="{A5B81070-82D8-4AED-AB68-D6675C0F0313}" type="sibTrans" cxnId="{7BEBF3FD-6AC3-4F21-9345-B90C67C58852}">
      <dgm:prSet/>
      <dgm:spPr/>
      <dgm:t>
        <a:bodyPr/>
        <a:lstStyle/>
        <a:p>
          <a:pPr algn="just"/>
          <a:endParaRPr lang="ru-RU" sz="1600">
            <a:latin typeface="Candara" panose="020E0502030303020204" pitchFamily="34" charset="0"/>
          </a:endParaRPr>
        </a:p>
      </dgm:t>
    </dgm:pt>
    <dgm:pt modelId="{6FA3C2C8-BBC9-425F-9BA8-F3AEB66DF5FC}">
      <dgm:prSet custT="1"/>
      <dgm:spPr/>
      <dgm:t>
        <a:bodyPr/>
        <a:lstStyle/>
        <a:p>
          <a:pPr algn="just"/>
          <a:r>
            <a:rPr lang="ru-RU" sz="1400" dirty="0" smtClean="0">
              <a:latin typeface="Candara" panose="020E0502030303020204" pitchFamily="34" charset="0"/>
            </a:rPr>
            <a:t>4. Как результата (продукта, персонального информационно-образовательного пространства) жизнедеятельности в виде личностных смыслов, сформированных общественных действий и общественных значений, реализуемых в определенном уровне ключевых компетенций.</a:t>
          </a:r>
          <a:endParaRPr lang="ru-RU" sz="1400" dirty="0">
            <a:latin typeface="Candara" panose="020E0502030303020204" pitchFamily="34" charset="0"/>
          </a:endParaRPr>
        </a:p>
      </dgm:t>
    </dgm:pt>
    <dgm:pt modelId="{5A28C857-BC0C-49A4-9E35-FA588FA46B79}" type="parTrans" cxnId="{C8DA0C28-66E3-4D97-B802-E97CA99F7743}">
      <dgm:prSet/>
      <dgm:spPr/>
      <dgm:t>
        <a:bodyPr/>
        <a:lstStyle/>
        <a:p>
          <a:endParaRPr lang="ru-RU"/>
        </a:p>
      </dgm:t>
    </dgm:pt>
    <dgm:pt modelId="{D1C53941-EE84-43FC-B1D7-1DA7442AE88D}" type="sibTrans" cxnId="{C8DA0C28-66E3-4D97-B802-E97CA99F7743}">
      <dgm:prSet/>
      <dgm:spPr/>
      <dgm:t>
        <a:bodyPr/>
        <a:lstStyle/>
        <a:p>
          <a:endParaRPr lang="ru-RU"/>
        </a:p>
      </dgm:t>
    </dgm:pt>
    <dgm:pt modelId="{42DFCFFF-185D-439A-BCF3-E84E080D59F1}" type="pres">
      <dgm:prSet presAssocID="{DB449CD9-0B8F-4044-A34C-AFB1EBBB7B29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CC377A5-A3D7-41B0-844F-92C7BDA74139}" type="pres">
      <dgm:prSet presAssocID="{DB449CD9-0B8F-4044-A34C-AFB1EBBB7B29}" presName="dummyMaxCanvas" presStyleCnt="0">
        <dgm:presLayoutVars/>
      </dgm:prSet>
      <dgm:spPr/>
    </dgm:pt>
    <dgm:pt modelId="{9B7C93CD-872F-4884-B5D7-55F9E8935E1C}" type="pres">
      <dgm:prSet presAssocID="{DB449CD9-0B8F-4044-A34C-AFB1EBBB7B29}" presName="FourNodes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074059-19E3-4F05-B998-C034F58C2985}" type="pres">
      <dgm:prSet presAssocID="{DB449CD9-0B8F-4044-A34C-AFB1EBBB7B29}" presName="FourNodes_2" presStyleLbl="node1" presStyleIdx="1" presStyleCnt="4" custScaleX="110959" custScaleY="11159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D03577-3A7F-4E50-BCC1-879B4F06AEB2}" type="pres">
      <dgm:prSet presAssocID="{DB449CD9-0B8F-4044-A34C-AFB1EBBB7B29}" presName="FourNodes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2B16C6F-4F64-4F64-9AA6-5DD3769A5BD1}" type="pres">
      <dgm:prSet presAssocID="{DB449CD9-0B8F-4044-A34C-AFB1EBBB7B29}" presName="FourNodes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FBA489-8D1A-4E47-9874-D4E59AE712EA}" type="pres">
      <dgm:prSet presAssocID="{DB449CD9-0B8F-4044-A34C-AFB1EBBB7B29}" presName="FourConn_1-2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08C07B-C5E1-4457-8FB9-2821A13C9697}" type="pres">
      <dgm:prSet presAssocID="{DB449CD9-0B8F-4044-A34C-AFB1EBBB7B29}" presName="FourConn_2-3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291A15-8983-4D7D-9B74-CE4F4B45C4DE}" type="pres">
      <dgm:prSet presAssocID="{DB449CD9-0B8F-4044-A34C-AFB1EBBB7B29}" presName="FourConn_3-4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5B7C908-D0A0-4C87-ADD9-7218DBB786DA}" type="pres">
      <dgm:prSet presAssocID="{DB449CD9-0B8F-4044-A34C-AFB1EBBB7B29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3E92D2-2D07-469D-86F6-ABD02E474FE1}" type="pres">
      <dgm:prSet presAssocID="{DB449CD9-0B8F-4044-A34C-AFB1EBBB7B29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13DE2D-E337-46D2-B39F-124AF8B9168D}" type="pres">
      <dgm:prSet presAssocID="{DB449CD9-0B8F-4044-A34C-AFB1EBBB7B29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0A12D0-FA4D-4035-A621-406A428338EB}" type="pres">
      <dgm:prSet presAssocID="{DB449CD9-0B8F-4044-A34C-AFB1EBBB7B29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F00E897-477A-44AC-BAE8-4A0A59152254}" srcId="{DB449CD9-0B8F-4044-A34C-AFB1EBBB7B29}" destId="{700A366C-00A1-4FDB-A311-E5AECEE58C22}" srcOrd="0" destOrd="0" parTransId="{EB9648F6-EDEB-4311-B263-65F1FE608BFE}" sibTransId="{AA5F5A55-7FEB-4D4B-8646-38C389C7F3C5}"/>
    <dgm:cxn modelId="{2A93E65A-84C4-4C11-9D14-5B35054FA919}" type="presOf" srcId="{700A366C-00A1-4FDB-A311-E5AECEE58C22}" destId="{9B7C93CD-872F-4884-B5D7-55F9E8935E1C}" srcOrd="0" destOrd="0" presId="urn:microsoft.com/office/officeart/2005/8/layout/vProcess5"/>
    <dgm:cxn modelId="{E08B8A3E-0C78-44CC-B356-982EBE05A215}" type="presOf" srcId="{F3C00DBC-60CA-46FE-82C4-0884A8B5D761}" destId="{8ED03577-3A7F-4E50-BCC1-879B4F06AEB2}" srcOrd="0" destOrd="0" presId="urn:microsoft.com/office/officeart/2005/8/layout/vProcess5"/>
    <dgm:cxn modelId="{E73A69FD-1CA8-4AB5-8B0D-8C9588DA5272}" type="presOf" srcId="{F619A952-6C4D-4654-8293-2FC177108FF8}" destId="{8B3E92D2-2D07-469D-86F6-ABD02E474FE1}" srcOrd="1" destOrd="0" presId="urn:microsoft.com/office/officeart/2005/8/layout/vProcess5"/>
    <dgm:cxn modelId="{C8DA0C28-66E3-4D97-B802-E97CA99F7743}" srcId="{DB449CD9-0B8F-4044-A34C-AFB1EBBB7B29}" destId="{6FA3C2C8-BBC9-425F-9BA8-F3AEB66DF5FC}" srcOrd="3" destOrd="0" parTransId="{5A28C857-BC0C-49A4-9E35-FA588FA46B79}" sibTransId="{D1C53941-EE84-43FC-B1D7-1DA7442AE88D}"/>
    <dgm:cxn modelId="{2D405E63-7695-428F-80B1-D4088BA6CC06}" type="presOf" srcId="{F3C00DBC-60CA-46FE-82C4-0884A8B5D761}" destId="{0D13DE2D-E337-46D2-B39F-124AF8B9168D}" srcOrd="1" destOrd="0" presId="urn:microsoft.com/office/officeart/2005/8/layout/vProcess5"/>
    <dgm:cxn modelId="{7BEBF3FD-6AC3-4F21-9345-B90C67C58852}" srcId="{DB449CD9-0B8F-4044-A34C-AFB1EBBB7B29}" destId="{F3C00DBC-60CA-46FE-82C4-0884A8B5D761}" srcOrd="2" destOrd="0" parTransId="{AC5BD88C-D8D3-4726-9E8E-F8FE5DA6CF18}" sibTransId="{A5B81070-82D8-4AED-AB68-D6675C0F0313}"/>
    <dgm:cxn modelId="{3F80DC1B-EE10-4291-BFC8-249482AA2382}" type="presOf" srcId="{6B3D71A0-F86D-4495-BCCF-F6A038AC3947}" destId="{3E08C07B-C5E1-4457-8FB9-2821A13C9697}" srcOrd="0" destOrd="0" presId="urn:microsoft.com/office/officeart/2005/8/layout/vProcess5"/>
    <dgm:cxn modelId="{BCD33FA8-4198-4D12-93A1-CBFE4D45DD9C}" type="presOf" srcId="{F619A952-6C4D-4654-8293-2FC177108FF8}" destId="{53074059-19E3-4F05-B998-C034F58C2985}" srcOrd="0" destOrd="0" presId="urn:microsoft.com/office/officeart/2005/8/layout/vProcess5"/>
    <dgm:cxn modelId="{86D16B85-AD8D-4AC3-A8C1-83270EF79B74}" type="presOf" srcId="{AA5F5A55-7FEB-4D4B-8646-38C389C7F3C5}" destId="{3AFBA489-8D1A-4E47-9874-D4E59AE712EA}" srcOrd="0" destOrd="0" presId="urn:microsoft.com/office/officeart/2005/8/layout/vProcess5"/>
    <dgm:cxn modelId="{ADF352AF-0594-485A-93FB-A2DE0D3B3A44}" type="presOf" srcId="{6FA3C2C8-BBC9-425F-9BA8-F3AEB66DF5FC}" destId="{3F0A12D0-FA4D-4035-A621-406A428338EB}" srcOrd="1" destOrd="0" presId="urn:microsoft.com/office/officeart/2005/8/layout/vProcess5"/>
    <dgm:cxn modelId="{20BEB9C5-0985-44A2-AE07-33008A910394}" srcId="{DB449CD9-0B8F-4044-A34C-AFB1EBBB7B29}" destId="{F619A952-6C4D-4654-8293-2FC177108FF8}" srcOrd="1" destOrd="0" parTransId="{40D0A159-0F28-4E5B-81D5-98628758D74F}" sibTransId="{6B3D71A0-F86D-4495-BCCF-F6A038AC3947}"/>
    <dgm:cxn modelId="{89487989-281B-4909-904D-6273552BE1AA}" type="presOf" srcId="{6FA3C2C8-BBC9-425F-9BA8-F3AEB66DF5FC}" destId="{92B16C6F-4F64-4F64-9AA6-5DD3769A5BD1}" srcOrd="0" destOrd="0" presId="urn:microsoft.com/office/officeart/2005/8/layout/vProcess5"/>
    <dgm:cxn modelId="{66E243FC-5D4C-4BD1-B048-81D0CF0B5AAB}" type="presOf" srcId="{700A366C-00A1-4FDB-A311-E5AECEE58C22}" destId="{E5B7C908-D0A0-4C87-ADD9-7218DBB786DA}" srcOrd="1" destOrd="0" presId="urn:microsoft.com/office/officeart/2005/8/layout/vProcess5"/>
    <dgm:cxn modelId="{A7BD16BA-E8B3-4046-A522-4D463A59E755}" type="presOf" srcId="{DB449CD9-0B8F-4044-A34C-AFB1EBBB7B29}" destId="{42DFCFFF-185D-439A-BCF3-E84E080D59F1}" srcOrd="0" destOrd="0" presId="urn:microsoft.com/office/officeart/2005/8/layout/vProcess5"/>
    <dgm:cxn modelId="{413287F1-E652-4599-98A2-579886661B1B}" type="presOf" srcId="{A5B81070-82D8-4AED-AB68-D6675C0F0313}" destId="{53291A15-8983-4D7D-9B74-CE4F4B45C4DE}" srcOrd="0" destOrd="0" presId="urn:microsoft.com/office/officeart/2005/8/layout/vProcess5"/>
    <dgm:cxn modelId="{E1FA860F-AA2F-4296-8C0E-74EE1683FAEB}" type="presParOf" srcId="{42DFCFFF-185D-439A-BCF3-E84E080D59F1}" destId="{ECC377A5-A3D7-41B0-844F-92C7BDA74139}" srcOrd="0" destOrd="0" presId="urn:microsoft.com/office/officeart/2005/8/layout/vProcess5"/>
    <dgm:cxn modelId="{86338CA7-A09F-4EDA-83D2-70AF8F445676}" type="presParOf" srcId="{42DFCFFF-185D-439A-BCF3-E84E080D59F1}" destId="{9B7C93CD-872F-4884-B5D7-55F9E8935E1C}" srcOrd="1" destOrd="0" presId="urn:microsoft.com/office/officeart/2005/8/layout/vProcess5"/>
    <dgm:cxn modelId="{1A41019C-3DFF-4EC1-94D1-B0341783A8B2}" type="presParOf" srcId="{42DFCFFF-185D-439A-BCF3-E84E080D59F1}" destId="{53074059-19E3-4F05-B998-C034F58C2985}" srcOrd="2" destOrd="0" presId="urn:microsoft.com/office/officeart/2005/8/layout/vProcess5"/>
    <dgm:cxn modelId="{21E60DC9-166F-4A88-8DBE-EDE309F6AB38}" type="presParOf" srcId="{42DFCFFF-185D-439A-BCF3-E84E080D59F1}" destId="{8ED03577-3A7F-4E50-BCC1-879B4F06AEB2}" srcOrd="3" destOrd="0" presId="urn:microsoft.com/office/officeart/2005/8/layout/vProcess5"/>
    <dgm:cxn modelId="{AABEFCD1-4208-4C76-B5A6-A040A2CA6A03}" type="presParOf" srcId="{42DFCFFF-185D-439A-BCF3-E84E080D59F1}" destId="{92B16C6F-4F64-4F64-9AA6-5DD3769A5BD1}" srcOrd="4" destOrd="0" presId="urn:microsoft.com/office/officeart/2005/8/layout/vProcess5"/>
    <dgm:cxn modelId="{2C15D3DD-DB1B-4F9D-A195-C33AB12746A1}" type="presParOf" srcId="{42DFCFFF-185D-439A-BCF3-E84E080D59F1}" destId="{3AFBA489-8D1A-4E47-9874-D4E59AE712EA}" srcOrd="5" destOrd="0" presId="urn:microsoft.com/office/officeart/2005/8/layout/vProcess5"/>
    <dgm:cxn modelId="{943A8FE7-A60C-4941-AA64-59690866815E}" type="presParOf" srcId="{42DFCFFF-185D-439A-BCF3-E84E080D59F1}" destId="{3E08C07B-C5E1-4457-8FB9-2821A13C9697}" srcOrd="6" destOrd="0" presId="urn:microsoft.com/office/officeart/2005/8/layout/vProcess5"/>
    <dgm:cxn modelId="{24FD82BA-3761-4A29-B375-C4897D4F7675}" type="presParOf" srcId="{42DFCFFF-185D-439A-BCF3-E84E080D59F1}" destId="{53291A15-8983-4D7D-9B74-CE4F4B45C4DE}" srcOrd="7" destOrd="0" presId="urn:microsoft.com/office/officeart/2005/8/layout/vProcess5"/>
    <dgm:cxn modelId="{677C7E6B-9173-4E78-9A17-7D20645E63A6}" type="presParOf" srcId="{42DFCFFF-185D-439A-BCF3-E84E080D59F1}" destId="{E5B7C908-D0A0-4C87-ADD9-7218DBB786DA}" srcOrd="8" destOrd="0" presId="urn:microsoft.com/office/officeart/2005/8/layout/vProcess5"/>
    <dgm:cxn modelId="{0C25690C-187F-4CC5-ACAC-55ABAB8F0FBE}" type="presParOf" srcId="{42DFCFFF-185D-439A-BCF3-E84E080D59F1}" destId="{8B3E92D2-2D07-469D-86F6-ABD02E474FE1}" srcOrd="9" destOrd="0" presId="urn:microsoft.com/office/officeart/2005/8/layout/vProcess5"/>
    <dgm:cxn modelId="{B9AC0A1B-53C4-49F4-8A67-532A6D61173F}" type="presParOf" srcId="{42DFCFFF-185D-439A-BCF3-E84E080D59F1}" destId="{0D13DE2D-E337-46D2-B39F-124AF8B9168D}" srcOrd="10" destOrd="0" presId="urn:microsoft.com/office/officeart/2005/8/layout/vProcess5"/>
    <dgm:cxn modelId="{0D437AFE-D13C-4711-870E-F89D591452A8}" type="presParOf" srcId="{42DFCFFF-185D-439A-BCF3-E84E080D59F1}" destId="{3F0A12D0-FA4D-4035-A621-406A428338EB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7DDB8E5-F63A-4849-BA39-123B53A9FB5A}" type="doc">
      <dgm:prSet loTypeId="urn:microsoft.com/office/officeart/2008/layout/PictureAccentLis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10EE9F8-C498-4D08-BB13-47CDFBB7A455}">
      <dgm:prSet phldrT="[Текст]" custT="1"/>
      <dgm:spPr/>
      <dgm:t>
        <a:bodyPr/>
        <a:lstStyle/>
        <a:p>
          <a:r>
            <a:rPr lang="ru-RU" sz="2000" dirty="0" smtClean="0">
              <a:latin typeface="Candara" panose="020E0502030303020204" pitchFamily="34" charset="0"/>
            </a:rPr>
            <a:t>ИНДИВИДУАЛИЗАЦИЯ ОБРАЗОВАНИЯ ОЗНАЧАЕТ</a:t>
          </a:r>
          <a:endParaRPr lang="ru-RU" sz="2000" dirty="0">
            <a:latin typeface="Candara" panose="020E0502030303020204" pitchFamily="34" charset="0"/>
          </a:endParaRPr>
        </a:p>
      </dgm:t>
    </dgm:pt>
    <dgm:pt modelId="{A08A109A-A398-48A1-B1C2-3654A240B916}" type="parTrans" cxnId="{B3137B3B-5B55-467A-B3FC-A97B57457EBC}">
      <dgm:prSet/>
      <dgm:spPr/>
      <dgm:t>
        <a:bodyPr/>
        <a:lstStyle/>
        <a:p>
          <a:endParaRPr lang="ru-RU" sz="2000">
            <a:latin typeface="Candara" panose="020E0502030303020204" pitchFamily="34" charset="0"/>
          </a:endParaRPr>
        </a:p>
      </dgm:t>
    </dgm:pt>
    <dgm:pt modelId="{2ED7FF88-DB45-442C-89A3-69CB3D65BC70}" type="sibTrans" cxnId="{B3137B3B-5B55-467A-B3FC-A97B57457EBC}">
      <dgm:prSet/>
      <dgm:spPr/>
      <dgm:t>
        <a:bodyPr/>
        <a:lstStyle/>
        <a:p>
          <a:endParaRPr lang="ru-RU" sz="2000">
            <a:latin typeface="Candara" panose="020E0502030303020204" pitchFamily="34" charset="0"/>
          </a:endParaRPr>
        </a:p>
      </dgm:t>
    </dgm:pt>
    <dgm:pt modelId="{18EDFB27-7DD7-465A-AA11-71AE688EC03B}">
      <dgm:prSet phldrT="[Текст]" custT="1"/>
      <dgm:spPr/>
      <dgm:t>
        <a:bodyPr/>
        <a:lstStyle/>
        <a:p>
          <a:pPr algn="just"/>
          <a:r>
            <a:rPr lang="ru-RU" sz="1600" dirty="0" smtClean="0">
              <a:latin typeface="Candara" panose="020E0502030303020204" pitchFamily="34" charset="0"/>
            </a:rPr>
            <a:t>Взрослые воспринимают ребенка как изначально способного, компетентного, имеющего все возможности для того, чтобы самостоятельно и вместе со взрослыми и другими детьми сформировать основы своего миропонимания</a:t>
          </a:r>
          <a:endParaRPr lang="ru-RU" sz="1600" dirty="0">
            <a:latin typeface="Candara" panose="020E0502030303020204" pitchFamily="34" charset="0"/>
          </a:endParaRPr>
        </a:p>
      </dgm:t>
    </dgm:pt>
    <dgm:pt modelId="{A30FCF9E-6C57-4C05-B3DF-5ED7122FC40E}" type="parTrans" cxnId="{B1AE3A95-D8E0-4FF8-9E9B-3E5FAE381768}">
      <dgm:prSet/>
      <dgm:spPr/>
      <dgm:t>
        <a:bodyPr/>
        <a:lstStyle/>
        <a:p>
          <a:endParaRPr lang="ru-RU" sz="2000">
            <a:latin typeface="Candara" panose="020E0502030303020204" pitchFamily="34" charset="0"/>
          </a:endParaRPr>
        </a:p>
      </dgm:t>
    </dgm:pt>
    <dgm:pt modelId="{1AC2C975-E85B-4170-AC57-48D023D4915A}" type="sibTrans" cxnId="{B1AE3A95-D8E0-4FF8-9E9B-3E5FAE381768}">
      <dgm:prSet/>
      <dgm:spPr/>
      <dgm:t>
        <a:bodyPr/>
        <a:lstStyle/>
        <a:p>
          <a:endParaRPr lang="ru-RU" sz="2000">
            <a:latin typeface="Candara" panose="020E0502030303020204" pitchFamily="34" charset="0"/>
          </a:endParaRPr>
        </a:p>
      </dgm:t>
    </dgm:pt>
    <dgm:pt modelId="{48751CEC-323C-414B-90A2-DBB1029982A6}" type="pres">
      <dgm:prSet presAssocID="{C7DDB8E5-F63A-4849-BA39-123B53A9FB5A}" presName="layout" presStyleCnt="0">
        <dgm:presLayoutVars>
          <dgm:chMax/>
          <dgm:chPref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F4A24C72-F0AC-4E46-8D00-23C81295D2B7}" type="pres">
      <dgm:prSet presAssocID="{E10EE9F8-C498-4D08-BB13-47CDFBB7A455}" presName="root" presStyleCnt="0">
        <dgm:presLayoutVars>
          <dgm:chMax/>
          <dgm:chPref val="4"/>
        </dgm:presLayoutVars>
      </dgm:prSet>
      <dgm:spPr/>
    </dgm:pt>
    <dgm:pt modelId="{6813BA5B-8523-4B58-8174-AF12CB17EF23}" type="pres">
      <dgm:prSet presAssocID="{E10EE9F8-C498-4D08-BB13-47CDFBB7A455}" presName="rootComposite" presStyleCnt="0">
        <dgm:presLayoutVars/>
      </dgm:prSet>
      <dgm:spPr/>
    </dgm:pt>
    <dgm:pt modelId="{C40CA1E6-474A-4F7A-84FC-628EBB075042}" type="pres">
      <dgm:prSet presAssocID="{E10EE9F8-C498-4D08-BB13-47CDFBB7A455}" presName="rootText" presStyleLbl="node0" presStyleIdx="0" presStyleCnt="1">
        <dgm:presLayoutVars>
          <dgm:chMax/>
          <dgm:chPref val="4"/>
        </dgm:presLayoutVars>
      </dgm:prSet>
      <dgm:spPr/>
      <dgm:t>
        <a:bodyPr/>
        <a:lstStyle/>
        <a:p>
          <a:endParaRPr lang="ru-RU"/>
        </a:p>
      </dgm:t>
    </dgm:pt>
    <dgm:pt modelId="{D0E6016E-ECF4-4346-9809-3330F9BB19F4}" type="pres">
      <dgm:prSet presAssocID="{E10EE9F8-C498-4D08-BB13-47CDFBB7A455}" presName="childShape" presStyleCnt="0">
        <dgm:presLayoutVars>
          <dgm:chMax val="0"/>
          <dgm:chPref val="0"/>
        </dgm:presLayoutVars>
      </dgm:prSet>
      <dgm:spPr/>
    </dgm:pt>
    <dgm:pt modelId="{A39EA6AC-ED32-4F6A-AFE9-9C2E6D0D0650}" type="pres">
      <dgm:prSet presAssocID="{18EDFB27-7DD7-465A-AA11-71AE688EC03B}" presName="childComposite" presStyleCnt="0">
        <dgm:presLayoutVars>
          <dgm:chMax val="0"/>
          <dgm:chPref val="0"/>
        </dgm:presLayoutVars>
      </dgm:prSet>
      <dgm:spPr/>
    </dgm:pt>
    <dgm:pt modelId="{E65AE4E1-064C-46AE-9E0D-1F2835FA193E}" type="pres">
      <dgm:prSet presAssocID="{18EDFB27-7DD7-465A-AA11-71AE688EC03B}" presName="Image" presStyleLbl="node1" presStyleIdx="0" presStyleCnt="1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  <dgm:pt modelId="{16FC4488-054D-4EFB-88AB-26B1DAB8D2BC}" type="pres">
      <dgm:prSet presAssocID="{18EDFB27-7DD7-465A-AA11-71AE688EC03B}" presName="childText" presStyleLbl="ln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1AE3A95-D8E0-4FF8-9E9B-3E5FAE381768}" srcId="{E10EE9F8-C498-4D08-BB13-47CDFBB7A455}" destId="{18EDFB27-7DD7-465A-AA11-71AE688EC03B}" srcOrd="0" destOrd="0" parTransId="{A30FCF9E-6C57-4C05-B3DF-5ED7122FC40E}" sibTransId="{1AC2C975-E85B-4170-AC57-48D023D4915A}"/>
    <dgm:cxn modelId="{B8418895-87B6-44D2-A018-513955F9D1CE}" type="presOf" srcId="{C7DDB8E5-F63A-4849-BA39-123B53A9FB5A}" destId="{48751CEC-323C-414B-90A2-DBB1029982A6}" srcOrd="0" destOrd="0" presId="urn:microsoft.com/office/officeart/2008/layout/PictureAccentList"/>
    <dgm:cxn modelId="{B3137B3B-5B55-467A-B3FC-A97B57457EBC}" srcId="{C7DDB8E5-F63A-4849-BA39-123B53A9FB5A}" destId="{E10EE9F8-C498-4D08-BB13-47CDFBB7A455}" srcOrd="0" destOrd="0" parTransId="{A08A109A-A398-48A1-B1C2-3654A240B916}" sibTransId="{2ED7FF88-DB45-442C-89A3-69CB3D65BC70}"/>
    <dgm:cxn modelId="{BBE0866D-7719-4908-96AC-902C07E61D69}" type="presOf" srcId="{18EDFB27-7DD7-465A-AA11-71AE688EC03B}" destId="{16FC4488-054D-4EFB-88AB-26B1DAB8D2BC}" srcOrd="0" destOrd="0" presId="urn:microsoft.com/office/officeart/2008/layout/PictureAccentList"/>
    <dgm:cxn modelId="{C15C7962-2D4F-4830-9D0E-BF626A265A8C}" type="presOf" srcId="{E10EE9F8-C498-4D08-BB13-47CDFBB7A455}" destId="{C40CA1E6-474A-4F7A-84FC-628EBB075042}" srcOrd="0" destOrd="0" presId="urn:microsoft.com/office/officeart/2008/layout/PictureAccentList"/>
    <dgm:cxn modelId="{E0CB7FC8-A300-4490-9113-686DAA4649A8}" type="presParOf" srcId="{48751CEC-323C-414B-90A2-DBB1029982A6}" destId="{F4A24C72-F0AC-4E46-8D00-23C81295D2B7}" srcOrd="0" destOrd="0" presId="urn:microsoft.com/office/officeart/2008/layout/PictureAccentList"/>
    <dgm:cxn modelId="{0C1AE906-4FE2-4D00-BD3A-5D6A41BBBD4D}" type="presParOf" srcId="{F4A24C72-F0AC-4E46-8D00-23C81295D2B7}" destId="{6813BA5B-8523-4B58-8174-AF12CB17EF23}" srcOrd="0" destOrd="0" presId="urn:microsoft.com/office/officeart/2008/layout/PictureAccentList"/>
    <dgm:cxn modelId="{0BE4D45A-4E5A-4D4C-8E29-CF64E3F36DF6}" type="presParOf" srcId="{6813BA5B-8523-4B58-8174-AF12CB17EF23}" destId="{C40CA1E6-474A-4F7A-84FC-628EBB075042}" srcOrd="0" destOrd="0" presId="urn:microsoft.com/office/officeart/2008/layout/PictureAccentList"/>
    <dgm:cxn modelId="{694D6A10-86EC-403E-A2FF-AB9D74FC2EEE}" type="presParOf" srcId="{F4A24C72-F0AC-4E46-8D00-23C81295D2B7}" destId="{D0E6016E-ECF4-4346-9809-3330F9BB19F4}" srcOrd="1" destOrd="0" presId="urn:microsoft.com/office/officeart/2008/layout/PictureAccentList"/>
    <dgm:cxn modelId="{32AE1A0D-EA1F-46DF-A009-24AA413E5630}" type="presParOf" srcId="{D0E6016E-ECF4-4346-9809-3330F9BB19F4}" destId="{A39EA6AC-ED32-4F6A-AFE9-9C2E6D0D0650}" srcOrd="0" destOrd="0" presId="urn:microsoft.com/office/officeart/2008/layout/PictureAccentList"/>
    <dgm:cxn modelId="{8961872D-1BDB-4F8C-8F97-89705E42972B}" type="presParOf" srcId="{A39EA6AC-ED32-4F6A-AFE9-9C2E6D0D0650}" destId="{E65AE4E1-064C-46AE-9E0D-1F2835FA193E}" srcOrd="0" destOrd="0" presId="urn:microsoft.com/office/officeart/2008/layout/PictureAccentList"/>
    <dgm:cxn modelId="{345E1E21-662C-46BD-87A1-DAAB995C4526}" type="presParOf" srcId="{A39EA6AC-ED32-4F6A-AFE9-9C2E6D0D0650}" destId="{16FC4488-054D-4EFB-88AB-26B1DAB8D2BC}" srcOrd="1" destOrd="0" presId="urn:microsoft.com/office/officeart/2008/layout/Picture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3DC3B83B-516D-447B-9BB4-D164E01C9D15}" type="doc">
      <dgm:prSet loTypeId="urn:microsoft.com/office/officeart/2008/layout/PictureStrip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C527D65-1EA1-48F4-B82B-82776721C07B}">
      <dgm:prSet phldrT="[Текст]" custT="1"/>
      <dgm:spPr/>
      <dgm:t>
        <a:bodyPr/>
        <a:lstStyle/>
        <a:p>
          <a:pPr algn="just"/>
          <a:r>
            <a:rPr lang="ru-RU" sz="1600" dirty="0" smtClean="0">
              <a:latin typeface="Candara" panose="020E0502030303020204" pitchFamily="34" charset="0"/>
            </a:rPr>
            <a:t>Чаще всего предметом </a:t>
          </a:r>
          <a:r>
            <a:rPr lang="ru-RU" sz="1600" b="1" dirty="0" smtClean="0">
              <a:latin typeface="Candara" panose="020E0502030303020204" pitchFamily="34" charset="0"/>
            </a:rPr>
            <a:t>индивидуального подхода </a:t>
          </a:r>
          <a:r>
            <a:rPr lang="ru-RU" sz="1600" dirty="0" smtClean="0">
              <a:latin typeface="Candara" panose="020E0502030303020204" pitchFamily="34" charset="0"/>
            </a:rPr>
            <a:t>становятся какие-либо проблемы, </a:t>
          </a:r>
          <a:r>
            <a:rPr lang="ru-RU" sz="1600" dirty="0" err="1" smtClean="0">
              <a:latin typeface="Candara" panose="020E0502030303020204" pitchFamily="34" charset="0"/>
            </a:rPr>
            <a:t>дефицитарные</a:t>
          </a:r>
          <a:r>
            <a:rPr lang="ru-RU" sz="1600" dirty="0" smtClean="0">
              <a:latin typeface="Candara" panose="020E0502030303020204" pitchFamily="34" charset="0"/>
            </a:rPr>
            <a:t> состояния в развитии ребенка(несформированная структура речи, отсутствие каких-либо практических умений, поведенческие особенности)</a:t>
          </a:r>
          <a:endParaRPr lang="ru-RU" sz="1600" dirty="0">
            <a:latin typeface="Candara" panose="020E0502030303020204" pitchFamily="34" charset="0"/>
          </a:endParaRPr>
        </a:p>
      </dgm:t>
    </dgm:pt>
    <dgm:pt modelId="{20F50E06-1F17-4929-8003-B21D0819D158}" type="parTrans" cxnId="{22D65CE0-BDCF-457A-A57A-77790CA8F0D2}">
      <dgm:prSet/>
      <dgm:spPr/>
      <dgm:t>
        <a:bodyPr/>
        <a:lstStyle/>
        <a:p>
          <a:endParaRPr lang="ru-RU"/>
        </a:p>
      </dgm:t>
    </dgm:pt>
    <dgm:pt modelId="{8687442F-5647-4019-BE33-46619539C90A}" type="sibTrans" cxnId="{22D65CE0-BDCF-457A-A57A-77790CA8F0D2}">
      <dgm:prSet/>
      <dgm:spPr/>
      <dgm:t>
        <a:bodyPr/>
        <a:lstStyle/>
        <a:p>
          <a:endParaRPr lang="ru-RU"/>
        </a:p>
      </dgm:t>
    </dgm:pt>
    <dgm:pt modelId="{22B4B090-859B-4EDB-B747-ACA4B0F880E1}">
      <dgm:prSet phldrT="[Текст]" custT="1"/>
      <dgm:spPr/>
      <dgm:t>
        <a:bodyPr/>
        <a:lstStyle/>
        <a:p>
          <a:pPr algn="just"/>
          <a:r>
            <a:rPr lang="ru-RU" sz="1600" b="1" dirty="0" smtClean="0">
              <a:latin typeface="Candara" panose="020E0502030303020204" pitchFamily="34" charset="0"/>
            </a:rPr>
            <a:t>Индивидуализация обучения</a:t>
          </a:r>
          <a:r>
            <a:rPr lang="ru-RU" sz="1600" dirty="0" smtClean="0">
              <a:latin typeface="Candara" panose="020E0502030303020204" pitchFamily="34" charset="0"/>
            </a:rPr>
            <a:t> исходит, во-первых, из того, что каждый ребенок развивается в своем темпе, «по своей программе»; во-вторых, принятие ребенка таким каков он есть; в третьих, учение ведет за собой развитие. В деятельности ребенок всегда поступает в соответствии со своими возможностями, потребностями, индивидуальным стилем. Это не означает, что ему не нужно помогать в преодолении трудностей, но это должны быть трудности, те особенности развития, которые отрицательно сказываются на качестве жизни ребенка, мешают ему действовать автономно, самостоятельно, успешно. </a:t>
          </a:r>
          <a:endParaRPr lang="ru-RU" sz="1600" dirty="0">
            <a:latin typeface="Candara" panose="020E0502030303020204" pitchFamily="34" charset="0"/>
          </a:endParaRPr>
        </a:p>
      </dgm:t>
    </dgm:pt>
    <dgm:pt modelId="{A3F60F92-DD6C-423C-A791-9D38C0623297}" type="parTrans" cxnId="{BBB23E10-269F-456D-A807-1230007E9D58}">
      <dgm:prSet/>
      <dgm:spPr/>
      <dgm:t>
        <a:bodyPr/>
        <a:lstStyle/>
        <a:p>
          <a:endParaRPr lang="ru-RU"/>
        </a:p>
      </dgm:t>
    </dgm:pt>
    <dgm:pt modelId="{8759925C-6776-45BF-98A8-773DBF6EBAE5}" type="sibTrans" cxnId="{BBB23E10-269F-456D-A807-1230007E9D58}">
      <dgm:prSet/>
      <dgm:spPr/>
      <dgm:t>
        <a:bodyPr/>
        <a:lstStyle/>
        <a:p>
          <a:endParaRPr lang="ru-RU"/>
        </a:p>
      </dgm:t>
    </dgm:pt>
    <dgm:pt modelId="{0D4B7492-085C-4BEC-BFB9-6D3A4235DBDA}" type="pres">
      <dgm:prSet presAssocID="{3DC3B83B-516D-447B-9BB4-D164E01C9D15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B012154-3957-47B4-AF6F-0DDFC0DCD9DD}" type="pres">
      <dgm:prSet presAssocID="{2C527D65-1EA1-48F4-B82B-82776721C07B}" presName="composite" presStyleCnt="0"/>
      <dgm:spPr/>
    </dgm:pt>
    <dgm:pt modelId="{60564A05-5A57-4BA5-B1D9-8A99959FA2EE}" type="pres">
      <dgm:prSet presAssocID="{2C527D65-1EA1-48F4-B82B-82776721C07B}" presName="rect1" presStyleLbl="trAlignAcc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302AAD-9391-403C-AD63-6E24EBF2F952}" type="pres">
      <dgm:prSet presAssocID="{2C527D65-1EA1-48F4-B82B-82776721C07B}" presName="rect2" presStyleLbl="fgImgPlace1" presStyleIdx="0" presStyleCnt="2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</dgm:spPr>
    </dgm:pt>
    <dgm:pt modelId="{4321F8CB-FED6-43C2-A618-D5A4ABDDBBDA}" type="pres">
      <dgm:prSet presAssocID="{8687442F-5647-4019-BE33-46619539C90A}" presName="sibTrans" presStyleCnt="0"/>
      <dgm:spPr/>
    </dgm:pt>
    <dgm:pt modelId="{7B911070-2548-4126-9DD2-25A0DF994C08}" type="pres">
      <dgm:prSet presAssocID="{22B4B090-859B-4EDB-B747-ACA4B0F880E1}" presName="composite" presStyleCnt="0"/>
      <dgm:spPr/>
    </dgm:pt>
    <dgm:pt modelId="{B050D01C-A6F1-454B-BBA7-FCAFD523C85A}" type="pres">
      <dgm:prSet presAssocID="{22B4B090-859B-4EDB-B747-ACA4B0F880E1}" presName="rect1" presStyleLbl="trAlignAcc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5BF458-A266-469E-87DA-9112E6C22BC0}" type="pres">
      <dgm:prSet presAssocID="{22B4B090-859B-4EDB-B747-ACA4B0F880E1}" presName="rect2" presStyleLbl="fgImgPlace1" presStyleIdx="1" presStyleCnt="2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</dgm:ptLst>
  <dgm:cxnLst>
    <dgm:cxn modelId="{145F8112-BACE-47A6-8896-44BBE8BC4284}" type="presOf" srcId="{3DC3B83B-516D-447B-9BB4-D164E01C9D15}" destId="{0D4B7492-085C-4BEC-BFB9-6D3A4235DBDA}" srcOrd="0" destOrd="0" presId="urn:microsoft.com/office/officeart/2008/layout/PictureStrips"/>
    <dgm:cxn modelId="{D2F284DC-C0B9-492E-A14A-64CB36CE6BF9}" type="presOf" srcId="{22B4B090-859B-4EDB-B747-ACA4B0F880E1}" destId="{B050D01C-A6F1-454B-BBA7-FCAFD523C85A}" srcOrd="0" destOrd="0" presId="urn:microsoft.com/office/officeart/2008/layout/PictureStrips"/>
    <dgm:cxn modelId="{BBB23E10-269F-456D-A807-1230007E9D58}" srcId="{3DC3B83B-516D-447B-9BB4-D164E01C9D15}" destId="{22B4B090-859B-4EDB-B747-ACA4B0F880E1}" srcOrd="1" destOrd="0" parTransId="{A3F60F92-DD6C-423C-A791-9D38C0623297}" sibTransId="{8759925C-6776-45BF-98A8-773DBF6EBAE5}"/>
    <dgm:cxn modelId="{AC7591AE-7425-4F6A-9502-9551D61E6A01}" type="presOf" srcId="{2C527D65-1EA1-48F4-B82B-82776721C07B}" destId="{60564A05-5A57-4BA5-B1D9-8A99959FA2EE}" srcOrd="0" destOrd="0" presId="urn:microsoft.com/office/officeart/2008/layout/PictureStrips"/>
    <dgm:cxn modelId="{22D65CE0-BDCF-457A-A57A-77790CA8F0D2}" srcId="{3DC3B83B-516D-447B-9BB4-D164E01C9D15}" destId="{2C527D65-1EA1-48F4-B82B-82776721C07B}" srcOrd="0" destOrd="0" parTransId="{20F50E06-1F17-4929-8003-B21D0819D158}" sibTransId="{8687442F-5647-4019-BE33-46619539C90A}"/>
    <dgm:cxn modelId="{6D8759EB-A78A-4A94-9480-A8C4962D94A6}" type="presParOf" srcId="{0D4B7492-085C-4BEC-BFB9-6D3A4235DBDA}" destId="{FB012154-3957-47B4-AF6F-0DDFC0DCD9DD}" srcOrd="0" destOrd="0" presId="urn:microsoft.com/office/officeart/2008/layout/PictureStrips"/>
    <dgm:cxn modelId="{A2EB8146-0739-46A1-AC15-7F6119E35580}" type="presParOf" srcId="{FB012154-3957-47B4-AF6F-0DDFC0DCD9DD}" destId="{60564A05-5A57-4BA5-B1D9-8A99959FA2EE}" srcOrd="0" destOrd="0" presId="urn:microsoft.com/office/officeart/2008/layout/PictureStrips"/>
    <dgm:cxn modelId="{BD5963FB-7A5C-4F42-9134-FF28BAA43A0F}" type="presParOf" srcId="{FB012154-3957-47B4-AF6F-0DDFC0DCD9DD}" destId="{A0302AAD-9391-403C-AD63-6E24EBF2F952}" srcOrd="1" destOrd="0" presId="urn:microsoft.com/office/officeart/2008/layout/PictureStrips"/>
    <dgm:cxn modelId="{3D0E4D3A-A85C-4307-AE9B-9F8863FB1C62}" type="presParOf" srcId="{0D4B7492-085C-4BEC-BFB9-6D3A4235DBDA}" destId="{4321F8CB-FED6-43C2-A618-D5A4ABDDBBDA}" srcOrd="1" destOrd="0" presId="urn:microsoft.com/office/officeart/2008/layout/PictureStrips"/>
    <dgm:cxn modelId="{B99A0B66-E6D6-4AFB-BA78-870189E465F4}" type="presParOf" srcId="{0D4B7492-085C-4BEC-BFB9-6D3A4235DBDA}" destId="{7B911070-2548-4126-9DD2-25A0DF994C08}" srcOrd="2" destOrd="0" presId="urn:microsoft.com/office/officeart/2008/layout/PictureStrips"/>
    <dgm:cxn modelId="{D2BB5C00-83E2-4354-8105-DD4528FB8E76}" type="presParOf" srcId="{7B911070-2548-4126-9DD2-25A0DF994C08}" destId="{B050D01C-A6F1-454B-BBA7-FCAFD523C85A}" srcOrd="0" destOrd="0" presId="urn:microsoft.com/office/officeart/2008/layout/PictureStrips"/>
    <dgm:cxn modelId="{8516D171-6E04-4EF0-BAD8-118B6EEE8923}" type="presParOf" srcId="{7B911070-2548-4126-9DD2-25A0DF994C08}" destId="{F75BF458-A266-469E-87DA-9112E6C22BC0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66C48B50-C7A8-417A-9EC5-F267854ED7FF}" type="doc">
      <dgm:prSet loTypeId="urn:microsoft.com/office/officeart/2005/8/layout/hProcess7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3AA1486-8395-4BC9-8DC6-D20B10C062FC}">
      <dgm:prSet phldrT="[Текст]"/>
      <dgm:spPr/>
      <dgm:t>
        <a:bodyPr/>
        <a:lstStyle/>
        <a:p>
          <a:pPr algn="just"/>
          <a:r>
            <a:rPr lang="ru-RU" dirty="0" smtClean="0">
              <a:latin typeface="Candara" panose="020E0502030303020204" pitchFamily="34" charset="0"/>
            </a:rPr>
            <a:t>Индивидуализация </a:t>
          </a:r>
          <a:endParaRPr lang="ru-RU" dirty="0">
            <a:latin typeface="Candara" panose="020E0502030303020204" pitchFamily="34" charset="0"/>
          </a:endParaRPr>
        </a:p>
      </dgm:t>
    </dgm:pt>
    <dgm:pt modelId="{E676ABB1-FD47-4F08-B2D5-A91ECCAC7752}" type="parTrans" cxnId="{00E057B3-F589-4AB0-B7F5-E54D01B80DEF}">
      <dgm:prSet/>
      <dgm:spPr/>
      <dgm:t>
        <a:bodyPr/>
        <a:lstStyle/>
        <a:p>
          <a:endParaRPr lang="ru-RU">
            <a:latin typeface="Candara" panose="020E0502030303020204" pitchFamily="34" charset="0"/>
          </a:endParaRPr>
        </a:p>
      </dgm:t>
    </dgm:pt>
    <dgm:pt modelId="{A36D41CD-9E6B-4208-91A3-9CDF0B8B82F0}" type="sibTrans" cxnId="{00E057B3-F589-4AB0-B7F5-E54D01B80DEF}">
      <dgm:prSet/>
      <dgm:spPr/>
      <dgm:t>
        <a:bodyPr/>
        <a:lstStyle/>
        <a:p>
          <a:endParaRPr lang="ru-RU">
            <a:latin typeface="Candara" panose="020E0502030303020204" pitchFamily="34" charset="0"/>
          </a:endParaRPr>
        </a:p>
      </dgm:t>
    </dgm:pt>
    <dgm:pt modelId="{D13E14E9-B528-4A22-943F-34F107829C2B}">
      <dgm:prSet phldrT="[Текст]" custT="1"/>
      <dgm:spPr/>
      <dgm:t>
        <a:bodyPr/>
        <a:lstStyle/>
        <a:p>
          <a:pPr algn="l"/>
          <a:r>
            <a:rPr lang="ru-RU" sz="2600" dirty="0" smtClean="0">
              <a:latin typeface="Candara" panose="020E0502030303020204" pitchFamily="34" charset="0"/>
            </a:rPr>
            <a:t>Групповая</a:t>
          </a:r>
        </a:p>
        <a:p>
          <a:pPr algn="just"/>
          <a:r>
            <a:rPr lang="ru-RU" sz="1600" b="1" dirty="0" smtClean="0">
              <a:latin typeface="Candara" panose="020E0502030303020204" pitchFamily="34" charset="0"/>
            </a:rPr>
            <a:t>Пример:</a:t>
          </a:r>
          <a:r>
            <a:rPr lang="ru-RU" sz="1600" dirty="0" smtClean="0">
              <a:latin typeface="Candara" panose="020E0502030303020204" pitchFamily="34" charset="0"/>
            </a:rPr>
            <a:t> в двух параллельных группах одного детского сада одна и та же образовательная  программа усваивается детьми по-разному: в одной группе требуется больше времени на усвоение счета, в другой меньше.</a:t>
          </a:r>
          <a:endParaRPr lang="ru-RU" sz="1600" dirty="0">
            <a:latin typeface="Candara" panose="020E0502030303020204" pitchFamily="34" charset="0"/>
          </a:endParaRPr>
        </a:p>
      </dgm:t>
    </dgm:pt>
    <dgm:pt modelId="{868B47EF-F90A-4783-B4A8-6517579A9E69}" type="parTrans" cxnId="{04152B5C-824E-455A-B5C2-D839E189E6E0}">
      <dgm:prSet/>
      <dgm:spPr/>
      <dgm:t>
        <a:bodyPr/>
        <a:lstStyle/>
        <a:p>
          <a:endParaRPr lang="ru-RU">
            <a:latin typeface="Candara" panose="020E0502030303020204" pitchFamily="34" charset="0"/>
          </a:endParaRPr>
        </a:p>
      </dgm:t>
    </dgm:pt>
    <dgm:pt modelId="{B910CDE0-06DD-4BB4-86A8-FF9BEA636BEF}" type="sibTrans" cxnId="{04152B5C-824E-455A-B5C2-D839E189E6E0}">
      <dgm:prSet/>
      <dgm:spPr/>
      <dgm:t>
        <a:bodyPr/>
        <a:lstStyle/>
        <a:p>
          <a:endParaRPr lang="ru-RU">
            <a:latin typeface="Candara" panose="020E0502030303020204" pitchFamily="34" charset="0"/>
          </a:endParaRPr>
        </a:p>
      </dgm:t>
    </dgm:pt>
    <dgm:pt modelId="{906272B4-733C-47F4-BEF7-E4F12C4E25C0}">
      <dgm:prSet phldrT="[Текст]"/>
      <dgm:spPr/>
      <dgm:t>
        <a:bodyPr/>
        <a:lstStyle/>
        <a:p>
          <a:r>
            <a:rPr lang="ru-RU" dirty="0" smtClean="0">
              <a:latin typeface="Candara" panose="020E0502030303020204" pitchFamily="34" charset="0"/>
            </a:rPr>
            <a:t>Индивидуализация </a:t>
          </a:r>
          <a:endParaRPr lang="ru-RU" dirty="0">
            <a:latin typeface="Candara" panose="020E0502030303020204" pitchFamily="34" charset="0"/>
          </a:endParaRPr>
        </a:p>
      </dgm:t>
    </dgm:pt>
    <dgm:pt modelId="{F829BAB1-E3A9-4524-8565-CAAD17D9296E}" type="parTrans" cxnId="{1A8728BE-DA5A-4B2A-A509-6D477ED3328F}">
      <dgm:prSet/>
      <dgm:spPr/>
      <dgm:t>
        <a:bodyPr/>
        <a:lstStyle/>
        <a:p>
          <a:endParaRPr lang="ru-RU">
            <a:latin typeface="Candara" panose="020E0502030303020204" pitchFamily="34" charset="0"/>
          </a:endParaRPr>
        </a:p>
      </dgm:t>
    </dgm:pt>
    <dgm:pt modelId="{A691B3CB-7704-4DAA-9DB6-34073E723D6D}" type="sibTrans" cxnId="{1A8728BE-DA5A-4B2A-A509-6D477ED3328F}">
      <dgm:prSet/>
      <dgm:spPr/>
      <dgm:t>
        <a:bodyPr/>
        <a:lstStyle/>
        <a:p>
          <a:endParaRPr lang="ru-RU">
            <a:latin typeface="Candara" panose="020E0502030303020204" pitchFamily="34" charset="0"/>
          </a:endParaRPr>
        </a:p>
      </dgm:t>
    </dgm:pt>
    <dgm:pt modelId="{F4D9FA97-21E6-4D7F-88B8-F255F7F1D7D1}">
      <dgm:prSet phldrT="[Текст]" custT="1"/>
      <dgm:spPr/>
      <dgm:t>
        <a:bodyPr/>
        <a:lstStyle/>
        <a:p>
          <a:r>
            <a:rPr lang="ru-RU" sz="2600" dirty="0" smtClean="0">
              <a:latin typeface="Candara" panose="020E0502030303020204" pitchFamily="34" charset="0"/>
            </a:rPr>
            <a:t>Подгрупповая</a:t>
          </a:r>
        </a:p>
        <a:p>
          <a:r>
            <a:rPr lang="ru-RU" sz="1600" b="1" dirty="0" smtClean="0">
              <a:latin typeface="Candara" panose="020E0502030303020204" pitchFamily="34" charset="0"/>
            </a:rPr>
            <a:t>Пример:</a:t>
          </a:r>
          <a:r>
            <a:rPr lang="ru-RU" sz="1600" dirty="0" smtClean="0">
              <a:latin typeface="Candara" panose="020E0502030303020204" pitchFamily="34" charset="0"/>
            </a:rPr>
            <a:t> в рамках одной группы дети занимаются разными видами деятельности, делясь на подгруппы по интересам: лепка, рисование и т.д.</a:t>
          </a:r>
        </a:p>
        <a:p>
          <a:endParaRPr lang="ru-RU" sz="1400" dirty="0">
            <a:latin typeface="Candara" panose="020E0502030303020204" pitchFamily="34" charset="0"/>
          </a:endParaRPr>
        </a:p>
      </dgm:t>
    </dgm:pt>
    <dgm:pt modelId="{3F1AC7EC-5006-4C1D-ACD7-246A3163CE3C}" type="parTrans" cxnId="{2FD3A07F-215A-4CD0-BCF9-8AE5A9F11695}">
      <dgm:prSet/>
      <dgm:spPr/>
      <dgm:t>
        <a:bodyPr/>
        <a:lstStyle/>
        <a:p>
          <a:endParaRPr lang="ru-RU">
            <a:latin typeface="Candara" panose="020E0502030303020204" pitchFamily="34" charset="0"/>
          </a:endParaRPr>
        </a:p>
      </dgm:t>
    </dgm:pt>
    <dgm:pt modelId="{39FA4F25-82B0-489A-9C6B-94619CB55A4C}" type="sibTrans" cxnId="{2FD3A07F-215A-4CD0-BCF9-8AE5A9F11695}">
      <dgm:prSet/>
      <dgm:spPr/>
      <dgm:t>
        <a:bodyPr/>
        <a:lstStyle/>
        <a:p>
          <a:endParaRPr lang="ru-RU">
            <a:latin typeface="Candara" panose="020E0502030303020204" pitchFamily="34" charset="0"/>
          </a:endParaRPr>
        </a:p>
      </dgm:t>
    </dgm:pt>
    <dgm:pt modelId="{B4A3301C-5117-4534-A75A-897DC734CA85}">
      <dgm:prSet phldrT="[Текст]"/>
      <dgm:spPr/>
      <dgm:t>
        <a:bodyPr/>
        <a:lstStyle/>
        <a:p>
          <a:r>
            <a:rPr lang="ru-RU" dirty="0" smtClean="0">
              <a:latin typeface="Candara" panose="020E0502030303020204" pitchFamily="34" charset="0"/>
            </a:rPr>
            <a:t>Индивидуализация </a:t>
          </a:r>
          <a:endParaRPr lang="ru-RU" dirty="0">
            <a:latin typeface="Candara" panose="020E0502030303020204" pitchFamily="34" charset="0"/>
          </a:endParaRPr>
        </a:p>
      </dgm:t>
    </dgm:pt>
    <dgm:pt modelId="{66CCB674-AEDE-4468-8566-C9132A10EBFA}" type="parTrans" cxnId="{AA0976B6-D881-43F3-8FAA-36ECAD6A5716}">
      <dgm:prSet/>
      <dgm:spPr/>
      <dgm:t>
        <a:bodyPr/>
        <a:lstStyle/>
        <a:p>
          <a:endParaRPr lang="ru-RU">
            <a:latin typeface="Candara" panose="020E0502030303020204" pitchFamily="34" charset="0"/>
          </a:endParaRPr>
        </a:p>
      </dgm:t>
    </dgm:pt>
    <dgm:pt modelId="{27BD81A4-5F95-47F3-84FC-BDD39E1FC3FC}" type="sibTrans" cxnId="{AA0976B6-D881-43F3-8FAA-36ECAD6A5716}">
      <dgm:prSet/>
      <dgm:spPr/>
      <dgm:t>
        <a:bodyPr/>
        <a:lstStyle/>
        <a:p>
          <a:endParaRPr lang="ru-RU">
            <a:latin typeface="Candara" panose="020E0502030303020204" pitchFamily="34" charset="0"/>
          </a:endParaRPr>
        </a:p>
      </dgm:t>
    </dgm:pt>
    <dgm:pt modelId="{86112C99-AE1A-4BF0-8343-771EC6C686E0}">
      <dgm:prSet phldrT="[Текст]" custT="1"/>
      <dgm:spPr/>
      <dgm:t>
        <a:bodyPr/>
        <a:lstStyle/>
        <a:p>
          <a:r>
            <a:rPr lang="ru-RU" sz="2600" dirty="0" smtClean="0">
              <a:latin typeface="Candara" panose="020E0502030303020204" pitchFamily="34" charset="0"/>
            </a:rPr>
            <a:t>Личностная</a:t>
          </a:r>
        </a:p>
        <a:p>
          <a:r>
            <a:rPr lang="ru-RU" sz="1600" b="1" dirty="0" smtClean="0">
              <a:latin typeface="Candara" panose="020E0502030303020204" pitchFamily="34" charset="0"/>
            </a:rPr>
            <a:t>Пример: </a:t>
          </a:r>
          <a:r>
            <a:rPr lang="ru-RU" sz="1600" dirty="0" smtClean="0">
              <a:latin typeface="Candara" panose="020E0502030303020204" pitchFamily="34" charset="0"/>
            </a:rPr>
            <a:t>Несколько детей выбрали один вид деятельности, например строить дорогу, однако в этой подгруппе каждый ребенок будет заниматься тем, что ему наиболее интересно, давать советы, строить, ждать результат. </a:t>
          </a:r>
          <a:endParaRPr lang="ru-RU" sz="1600" dirty="0">
            <a:latin typeface="Candara" panose="020E0502030303020204" pitchFamily="34" charset="0"/>
          </a:endParaRPr>
        </a:p>
      </dgm:t>
    </dgm:pt>
    <dgm:pt modelId="{7ACC14D3-254C-42CF-A69F-496F894A269E}" type="parTrans" cxnId="{83D59680-4E98-4A58-ADF1-DCA65C4C1E0F}">
      <dgm:prSet/>
      <dgm:spPr/>
      <dgm:t>
        <a:bodyPr/>
        <a:lstStyle/>
        <a:p>
          <a:endParaRPr lang="ru-RU">
            <a:latin typeface="Candara" panose="020E0502030303020204" pitchFamily="34" charset="0"/>
          </a:endParaRPr>
        </a:p>
      </dgm:t>
    </dgm:pt>
    <dgm:pt modelId="{9B57003E-325A-4424-B19B-459082521A9A}" type="sibTrans" cxnId="{83D59680-4E98-4A58-ADF1-DCA65C4C1E0F}">
      <dgm:prSet/>
      <dgm:spPr/>
      <dgm:t>
        <a:bodyPr/>
        <a:lstStyle/>
        <a:p>
          <a:endParaRPr lang="ru-RU">
            <a:latin typeface="Candara" panose="020E0502030303020204" pitchFamily="34" charset="0"/>
          </a:endParaRPr>
        </a:p>
      </dgm:t>
    </dgm:pt>
    <dgm:pt modelId="{1A886D21-F58F-4299-937D-3087CEBED178}" type="pres">
      <dgm:prSet presAssocID="{66C48B50-C7A8-417A-9EC5-F267854ED7F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CCB971B-3C62-4F0E-B56F-B7BACE4386AE}" type="pres">
      <dgm:prSet presAssocID="{13AA1486-8395-4BC9-8DC6-D20B10C062FC}" presName="compositeNode" presStyleCnt="0">
        <dgm:presLayoutVars>
          <dgm:bulletEnabled val="1"/>
        </dgm:presLayoutVars>
      </dgm:prSet>
      <dgm:spPr/>
    </dgm:pt>
    <dgm:pt modelId="{9E26F210-E41C-4C8C-ABB5-7B40A0C62622}" type="pres">
      <dgm:prSet presAssocID="{13AA1486-8395-4BC9-8DC6-D20B10C062FC}" presName="bgRect" presStyleLbl="node1" presStyleIdx="0" presStyleCnt="3" custScaleY="113870"/>
      <dgm:spPr/>
      <dgm:t>
        <a:bodyPr/>
        <a:lstStyle/>
        <a:p>
          <a:endParaRPr lang="ru-RU"/>
        </a:p>
      </dgm:t>
    </dgm:pt>
    <dgm:pt modelId="{71B544DC-B884-4BE2-A2FD-68ED636393EE}" type="pres">
      <dgm:prSet presAssocID="{13AA1486-8395-4BC9-8DC6-D20B10C062FC}" presName="parentNode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0A115F-5A57-45B1-A9FD-066FEE0FD5D8}" type="pres">
      <dgm:prSet presAssocID="{13AA1486-8395-4BC9-8DC6-D20B10C062FC}" presName="child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09DE06C-6107-4237-B469-BD3DB5CAE102}" type="pres">
      <dgm:prSet presAssocID="{A36D41CD-9E6B-4208-91A3-9CDF0B8B82F0}" presName="hSp" presStyleCnt="0"/>
      <dgm:spPr/>
    </dgm:pt>
    <dgm:pt modelId="{FCEFD0FC-D6C8-465B-A0E3-F2D47133CBF7}" type="pres">
      <dgm:prSet presAssocID="{A36D41CD-9E6B-4208-91A3-9CDF0B8B82F0}" presName="vProcSp" presStyleCnt="0"/>
      <dgm:spPr/>
    </dgm:pt>
    <dgm:pt modelId="{1CBC5A17-2D4A-4168-ACE7-E1B094D2ECC0}" type="pres">
      <dgm:prSet presAssocID="{A36D41CD-9E6B-4208-91A3-9CDF0B8B82F0}" presName="vSp1" presStyleCnt="0"/>
      <dgm:spPr/>
    </dgm:pt>
    <dgm:pt modelId="{F7D55BB6-0D3B-4343-8516-4D9A4918D4A2}" type="pres">
      <dgm:prSet presAssocID="{A36D41CD-9E6B-4208-91A3-9CDF0B8B82F0}" presName="simulatedConn" presStyleLbl="solidFgAcc1" presStyleIdx="0" presStyleCnt="2"/>
      <dgm:spPr/>
    </dgm:pt>
    <dgm:pt modelId="{FBD7D47B-516A-4A92-84A1-0D360D35E92C}" type="pres">
      <dgm:prSet presAssocID="{A36D41CD-9E6B-4208-91A3-9CDF0B8B82F0}" presName="vSp2" presStyleCnt="0"/>
      <dgm:spPr/>
    </dgm:pt>
    <dgm:pt modelId="{90EFCB14-E679-4A8F-97A8-C93334216404}" type="pres">
      <dgm:prSet presAssocID="{A36D41CD-9E6B-4208-91A3-9CDF0B8B82F0}" presName="sibTrans" presStyleCnt="0"/>
      <dgm:spPr/>
    </dgm:pt>
    <dgm:pt modelId="{959068CF-524A-4C07-A39C-1A6B12CC9535}" type="pres">
      <dgm:prSet presAssocID="{906272B4-733C-47F4-BEF7-E4F12C4E25C0}" presName="compositeNode" presStyleCnt="0">
        <dgm:presLayoutVars>
          <dgm:bulletEnabled val="1"/>
        </dgm:presLayoutVars>
      </dgm:prSet>
      <dgm:spPr/>
    </dgm:pt>
    <dgm:pt modelId="{EA0A0BF8-9F78-49E8-B31B-262586A74CF7}" type="pres">
      <dgm:prSet presAssocID="{906272B4-733C-47F4-BEF7-E4F12C4E25C0}" presName="bgRect" presStyleLbl="node1" presStyleIdx="1" presStyleCnt="3" custScaleY="114941"/>
      <dgm:spPr/>
      <dgm:t>
        <a:bodyPr/>
        <a:lstStyle/>
        <a:p>
          <a:endParaRPr lang="ru-RU"/>
        </a:p>
      </dgm:t>
    </dgm:pt>
    <dgm:pt modelId="{D1BB59D8-00F3-4CAF-9FB1-AD932D2E97A8}" type="pres">
      <dgm:prSet presAssocID="{906272B4-733C-47F4-BEF7-E4F12C4E25C0}" presName="parentNode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1CA2E2-3201-443C-9559-6F38571F515F}" type="pres">
      <dgm:prSet presAssocID="{906272B4-733C-47F4-BEF7-E4F12C4E25C0}" presName="child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0277BC-C24F-4554-AD9B-7B116B7160DA}" type="pres">
      <dgm:prSet presAssocID="{A691B3CB-7704-4DAA-9DB6-34073E723D6D}" presName="hSp" presStyleCnt="0"/>
      <dgm:spPr/>
    </dgm:pt>
    <dgm:pt modelId="{F30E807D-82C2-429F-A245-53668F90D0CF}" type="pres">
      <dgm:prSet presAssocID="{A691B3CB-7704-4DAA-9DB6-34073E723D6D}" presName="vProcSp" presStyleCnt="0"/>
      <dgm:spPr/>
    </dgm:pt>
    <dgm:pt modelId="{22D9C1D5-B5D9-4997-A1D2-5F2D171D7241}" type="pres">
      <dgm:prSet presAssocID="{A691B3CB-7704-4DAA-9DB6-34073E723D6D}" presName="vSp1" presStyleCnt="0"/>
      <dgm:spPr/>
    </dgm:pt>
    <dgm:pt modelId="{5277B528-EBA6-45C3-93FF-FA9DA194BEC5}" type="pres">
      <dgm:prSet presAssocID="{A691B3CB-7704-4DAA-9DB6-34073E723D6D}" presName="simulatedConn" presStyleLbl="solidFgAcc1" presStyleIdx="1" presStyleCnt="2"/>
      <dgm:spPr/>
    </dgm:pt>
    <dgm:pt modelId="{9E8240C9-637B-4F05-930F-591DF2C5CE0E}" type="pres">
      <dgm:prSet presAssocID="{A691B3CB-7704-4DAA-9DB6-34073E723D6D}" presName="vSp2" presStyleCnt="0"/>
      <dgm:spPr/>
    </dgm:pt>
    <dgm:pt modelId="{20E8BF5C-DE9F-4C92-A74A-6FAC8108C0CB}" type="pres">
      <dgm:prSet presAssocID="{A691B3CB-7704-4DAA-9DB6-34073E723D6D}" presName="sibTrans" presStyleCnt="0"/>
      <dgm:spPr/>
    </dgm:pt>
    <dgm:pt modelId="{285F93CC-AA72-4E28-A3DB-EC421DEF776E}" type="pres">
      <dgm:prSet presAssocID="{B4A3301C-5117-4534-A75A-897DC734CA85}" presName="compositeNode" presStyleCnt="0">
        <dgm:presLayoutVars>
          <dgm:bulletEnabled val="1"/>
        </dgm:presLayoutVars>
      </dgm:prSet>
      <dgm:spPr/>
    </dgm:pt>
    <dgm:pt modelId="{14EAD6D4-92D4-4498-A706-5F3E5FA9C6AD}" type="pres">
      <dgm:prSet presAssocID="{B4A3301C-5117-4534-A75A-897DC734CA85}" presName="bgRect" presStyleLbl="node1" presStyleIdx="2" presStyleCnt="3" custScaleY="114406"/>
      <dgm:spPr/>
      <dgm:t>
        <a:bodyPr/>
        <a:lstStyle/>
        <a:p>
          <a:endParaRPr lang="ru-RU"/>
        </a:p>
      </dgm:t>
    </dgm:pt>
    <dgm:pt modelId="{5CEEC5EC-F2E8-409D-8558-4BBAEAC39BCC}" type="pres">
      <dgm:prSet presAssocID="{B4A3301C-5117-4534-A75A-897DC734CA85}" presName="parentNode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917291-7EE9-4AE2-AC72-8AE36A2B1841}" type="pres">
      <dgm:prSet presAssocID="{B4A3301C-5117-4534-A75A-897DC734CA85}" presName="child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BAB0001-6979-4ADD-88F5-1B017BFF1BD5}" type="presOf" srcId="{66C48B50-C7A8-417A-9EC5-F267854ED7FF}" destId="{1A886D21-F58F-4299-937D-3087CEBED178}" srcOrd="0" destOrd="0" presId="urn:microsoft.com/office/officeart/2005/8/layout/hProcess7"/>
    <dgm:cxn modelId="{D0FD8C52-A1AD-4A6D-B200-23C853F8E412}" type="presOf" srcId="{86112C99-AE1A-4BF0-8343-771EC6C686E0}" destId="{46917291-7EE9-4AE2-AC72-8AE36A2B1841}" srcOrd="0" destOrd="0" presId="urn:microsoft.com/office/officeart/2005/8/layout/hProcess7"/>
    <dgm:cxn modelId="{1A8728BE-DA5A-4B2A-A509-6D477ED3328F}" srcId="{66C48B50-C7A8-417A-9EC5-F267854ED7FF}" destId="{906272B4-733C-47F4-BEF7-E4F12C4E25C0}" srcOrd="1" destOrd="0" parTransId="{F829BAB1-E3A9-4524-8565-CAAD17D9296E}" sibTransId="{A691B3CB-7704-4DAA-9DB6-34073E723D6D}"/>
    <dgm:cxn modelId="{80C7D037-6A6C-496C-9853-A2CA70B9EF19}" type="presOf" srcId="{906272B4-733C-47F4-BEF7-E4F12C4E25C0}" destId="{EA0A0BF8-9F78-49E8-B31B-262586A74CF7}" srcOrd="0" destOrd="0" presId="urn:microsoft.com/office/officeart/2005/8/layout/hProcess7"/>
    <dgm:cxn modelId="{04152B5C-824E-455A-B5C2-D839E189E6E0}" srcId="{13AA1486-8395-4BC9-8DC6-D20B10C062FC}" destId="{D13E14E9-B528-4A22-943F-34F107829C2B}" srcOrd="0" destOrd="0" parTransId="{868B47EF-F90A-4783-B4A8-6517579A9E69}" sibTransId="{B910CDE0-06DD-4BB4-86A8-FF9BEA636BEF}"/>
    <dgm:cxn modelId="{2FD3A07F-215A-4CD0-BCF9-8AE5A9F11695}" srcId="{906272B4-733C-47F4-BEF7-E4F12C4E25C0}" destId="{F4D9FA97-21E6-4D7F-88B8-F255F7F1D7D1}" srcOrd="0" destOrd="0" parTransId="{3F1AC7EC-5006-4C1D-ACD7-246A3163CE3C}" sibTransId="{39FA4F25-82B0-489A-9C6B-94619CB55A4C}"/>
    <dgm:cxn modelId="{83D59680-4E98-4A58-ADF1-DCA65C4C1E0F}" srcId="{B4A3301C-5117-4534-A75A-897DC734CA85}" destId="{86112C99-AE1A-4BF0-8343-771EC6C686E0}" srcOrd="0" destOrd="0" parTransId="{7ACC14D3-254C-42CF-A69F-496F894A269E}" sibTransId="{9B57003E-325A-4424-B19B-459082521A9A}"/>
    <dgm:cxn modelId="{1BC03AE7-61C5-44AE-830A-AB71D1B11671}" type="presOf" srcId="{13AA1486-8395-4BC9-8DC6-D20B10C062FC}" destId="{71B544DC-B884-4BE2-A2FD-68ED636393EE}" srcOrd="1" destOrd="0" presId="urn:microsoft.com/office/officeart/2005/8/layout/hProcess7"/>
    <dgm:cxn modelId="{BE9B0E33-0774-46B7-8719-999D070AECAE}" type="presOf" srcId="{F4D9FA97-21E6-4D7F-88B8-F255F7F1D7D1}" destId="{041CA2E2-3201-443C-9559-6F38571F515F}" srcOrd="0" destOrd="0" presId="urn:microsoft.com/office/officeart/2005/8/layout/hProcess7"/>
    <dgm:cxn modelId="{BA4FFEF8-8F94-4AEB-B8D0-010833E6B174}" type="presOf" srcId="{D13E14E9-B528-4A22-943F-34F107829C2B}" destId="{AB0A115F-5A57-45B1-A9FD-066FEE0FD5D8}" srcOrd="0" destOrd="0" presId="urn:microsoft.com/office/officeart/2005/8/layout/hProcess7"/>
    <dgm:cxn modelId="{53DC2263-C2B5-476A-9249-8BCE476874B5}" type="presOf" srcId="{906272B4-733C-47F4-BEF7-E4F12C4E25C0}" destId="{D1BB59D8-00F3-4CAF-9FB1-AD932D2E97A8}" srcOrd="1" destOrd="0" presId="urn:microsoft.com/office/officeart/2005/8/layout/hProcess7"/>
    <dgm:cxn modelId="{DBE7A7F9-FD91-43DF-92FD-B150EFDA97B0}" type="presOf" srcId="{B4A3301C-5117-4534-A75A-897DC734CA85}" destId="{14EAD6D4-92D4-4498-A706-5F3E5FA9C6AD}" srcOrd="0" destOrd="0" presId="urn:microsoft.com/office/officeart/2005/8/layout/hProcess7"/>
    <dgm:cxn modelId="{AA258867-319F-4902-97FA-C9D03B12EED0}" type="presOf" srcId="{B4A3301C-5117-4534-A75A-897DC734CA85}" destId="{5CEEC5EC-F2E8-409D-8558-4BBAEAC39BCC}" srcOrd="1" destOrd="0" presId="urn:microsoft.com/office/officeart/2005/8/layout/hProcess7"/>
    <dgm:cxn modelId="{B54976B7-3F6B-4B21-838E-2F1816A54A93}" type="presOf" srcId="{13AA1486-8395-4BC9-8DC6-D20B10C062FC}" destId="{9E26F210-E41C-4C8C-ABB5-7B40A0C62622}" srcOrd="0" destOrd="0" presId="urn:microsoft.com/office/officeart/2005/8/layout/hProcess7"/>
    <dgm:cxn modelId="{00E057B3-F589-4AB0-B7F5-E54D01B80DEF}" srcId="{66C48B50-C7A8-417A-9EC5-F267854ED7FF}" destId="{13AA1486-8395-4BC9-8DC6-D20B10C062FC}" srcOrd="0" destOrd="0" parTransId="{E676ABB1-FD47-4F08-B2D5-A91ECCAC7752}" sibTransId="{A36D41CD-9E6B-4208-91A3-9CDF0B8B82F0}"/>
    <dgm:cxn modelId="{AA0976B6-D881-43F3-8FAA-36ECAD6A5716}" srcId="{66C48B50-C7A8-417A-9EC5-F267854ED7FF}" destId="{B4A3301C-5117-4534-A75A-897DC734CA85}" srcOrd="2" destOrd="0" parTransId="{66CCB674-AEDE-4468-8566-C9132A10EBFA}" sibTransId="{27BD81A4-5F95-47F3-84FC-BDD39E1FC3FC}"/>
    <dgm:cxn modelId="{90B3ED69-EBC6-4623-AD0E-CBE4A0E38C87}" type="presParOf" srcId="{1A886D21-F58F-4299-937D-3087CEBED178}" destId="{1CCB971B-3C62-4F0E-B56F-B7BACE4386AE}" srcOrd="0" destOrd="0" presId="urn:microsoft.com/office/officeart/2005/8/layout/hProcess7"/>
    <dgm:cxn modelId="{8B0CDD72-3029-4F83-98AC-6191B517A11C}" type="presParOf" srcId="{1CCB971B-3C62-4F0E-B56F-B7BACE4386AE}" destId="{9E26F210-E41C-4C8C-ABB5-7B40A0C62622}" srcOrd="0" destOrd="0" presId="urn:microsoft.com/office/officeart/2005/8/layout/hProcess7"/>
    <dgm:cxn modelId="{A9ED6E2F-0534-450F-A780-B043E8F68943}" type="presParOf" srcId="{1CCB971B-3C62-4F0E-B56F-B7BACE4386AE}" destId="{71B544DC-B884-4BE2-A2FD-68ED636393EE}" srcOrd="1" destOrd="0" presId="urn:microsoft.com/office/officeart/2005/8/layout/hProcess7"/>
    <dgm:cxn modelId="{67714D7A-DFA0-41E0-909D-93623CB20FA9}" type="presParOf" srcId="{1CCB971B-3C62-4F0E-B56F-B7BACE4386AE}" destId="{AB0A115F-5A57-45B1-A9FD-066FEE0FD5D8}" srcOrd="2" destOrd="0" presId="urn:microsoft.com/office/officeart/2005/8/layout/hProcess7"/>
    <dgm:cxn modelId="{808EDB3B-43C6-41C5-AD4B-0B7C3DEE25B0}" type="presParOf" srcId="{1A886D21-F58F-4299-937D-3087CEBED178}" destId="{909DE06C-6107-4237-B469-BD3DB5CAE102}" srcOrd="1" destOrd="0" presId="urn:microsoft.com/office/officeart/2005/8/layout/hProcess7"/>
    <dgm:cxn modelId="{BF0AEB6C-7CF8-40FE-858F-D27B82F4006D}" type="presParOf" srcId="{1A886D21-F58F-4299-937D-3087CEBED178}" destId="{FCEFD0FC-D6C8-465B-A0E3-F2D47133CBF7}" srcOrd="2" destOrd="0" presId="urn:microsoft.com/office/officeart/2005/8/layout/hProcess7"/>
    <dgm:cxn modelId="{A67D59F2-AF20-4C49-9D05-23AA9B9DAB7A}" type="presParOf" srcId="{FCEFD0FC-D6C8-465B-A0E3-F2D47133CBF7}" destId="{1CBC5A17-2D4A-4168-ACE7-E1B094D2ECC0}" srcOrd="0" destOrd="0" presId="urn:microsoft.com/office/officeart/2005/8/layout/hProcess7"/>
    <dgm:cxn modelId="{33017B47-BC04-441D-845F-8710474E411D}" type="presParOf" srcId="{FCEFD0FC-D6C8-465B-A0E3-F2D47133CBF7}" destId="{F7D55BB6-0D3B-4343-8516-4D9A4918D4A2}" srcOrd="1" destOrd="0" presId="urn:microsoft.com/office/officeart/2005/8/layout/hProcess7"/>
    <dgm:cxn modelId="{20EE05DB-FFD8-4B4C-B917-A8435A64CFCC}" type="presParOf" srcId="{FCEFD0FC-D6C8-465B-A0E3-F2D47133CBF7}" destId="{FBD7D47B-516A-4A92-84A1-0D360D35E92C}" srcOrd="2" destOrd="0" presId="urn:microsoft.com/office/officeart/2005/8/layout/hProcess7"/>
    <dgm:cxn modelId="{2E005CA1-94BD-43F6-B13A-6FA2504310A8}" type="presParOf" srcId="{1A886D21-F58F-4299-937D-3087CEBED178}" destId="{90EFCB14-E679-4A8F-97A8-C93334216404}" srcOrd="3" destOrd="0" presId="urn:microsoft.com/office/officeart/2005/8/layout/hProcess7"/>
    <dgm:cxn modelId="{7C251AF1-91BD-4DC0-A75C-F5980E943375}" type="presParOf" srcId="{1A886D21-F58F-4299-937D-3087CEBED178}" destId="{959068CF-524A-4C07-A39C-1A6B12CC9535}" srcOrd="4" destOrd="0" presId="urn:microsoft.com/office/officeart/2005/8/layout/hProcess7"/>
    <dgm:cxn modelId="{50681938-B03A-4800-A82A-8C75FC3F0098}" type="presParOf" srcId="{959068CF-524A-4C07-A39C-1A6B12CC9535}" destId="{EA0A0BF8-9F78-49E8-B31B-262586A74CF7}" srcOrd="0" destOrd="0" presId="urn:microsoft.com/office/officeart/2005/8/layout/hProcess7"/>
    <dgm:cxn modelId="{1DB4B22C-3393-4A85-BB60-90251DF05E51}" type="presParOf" srcId="{959068CF-524A-4C07-A39C-1A6B12CC9535}" destId="{D1BB59D8-00F3-4CAF-9FB1-AD932D2E97A8}" srcOrd="1" destOrd="0" presId="urn:microsoft.com/office/officeart/2005/8/layout/hProcess7"/>
    <dgm:cxn modelId="{CD66ABCE-1EF0-48BC-A6FE-FA6CC4709734}" type="presParOf" srcId="{959068CF-524A-4C07-A39C-1A6B12CC9535}" destId="{041CA2E2-3201-443C-9559-6F38571F515F}" srcOrd="2" destOrd="0" presId="urn:microsoft.com/office/officeart/2005/8/layout/hProcess7"/>
    <dgm:cxn modelId="{30C3D56D-3DA7-4CF7-9CF8-A93AD945313C}" type="presParOf" srcId="{1A886D21-F58F-4299-937D-3087CEBED178}" destId="{500277BC-C24F-4554-AD9B-7B116B7160DA}" srcOrd="5" destOrd="0" presId="urn:microsoft.com/office/officeart/2005/8/layout/hProcess7"/>
    <dgm:cxn modelId="{2F8E7E08-3DD8-4931-BE19-142FD4E98E23}" type="presParOf" srcId="{1A886D21-F58F-4299-937D-3087CEBED178}" destId="{F30E807D-82C2-429F-A245-53668F90D0CF}" srcOrd="6" destOrd="0" presId="urn:microsoft.com/office/officeart/2005/8/layout/hProcess7"/>
    <dgm:cxn modelId="{303E0FAF-22B1-4D44-8B6D-07557484AFC2}" type="presParOf" srcId="{F30E807D-82C2-429F-A245-53668F90D0CF}" destId="{22D9C1D5-B5D9-4997-A1D2-5F2D171D7241}" srcOrd="0" destOrd="0" presId="urn:microsoft.com/office/officeart/2005/8/layout/hProcess7"/>
    <dgm:cxn modelId="{A2AC8A28-A4C7-45FF-9B14-399FB5781C76}" type="presParOf" srcId="{F30E807D-82C2-429F-A245-53668F90D0CF}" destId="{5277B528-EBA6-45C3-93FF-FA9DA194BEC5}" srcOrd="1" destOrd="0" presId="urn:microsoft.com/office/officeart/2005/8/layout/hProcess7"/>
    <dgm:cxn modelId="{C1E62306-FCAD-4ED3-9691-31181A89FBD5}" type="presParOf" srcId="{F30E807D-82C2-429F-A245-53668F90D0CF}" destId="{9E8240C9-637B-4F05-930F-591DF2C5CE0E}" srcOrd="2" destOrd="0" presId="urn:microsoft.com/office/officeart/2005/8/layout/hProcess7"/>
    <dgm:cxn modelId="{BD31E44A-2F46-4D17-9216-A3515151E665}" type="presParOf" srcId="{1A886D21-F58F-4299-937D-3087CEBED178}" destId="{20E8BF5C-DE9F-4C92-A74A-6FAC8108C0CB}" srcOrd="7" destOrd="0" presId="urn:microsoft.com/office/officeart/2005/8/layout/hProcess7"/>
    <dgm:cxn modelId="{D6375222-2354-459D-9759-D64F85A4ED3E}" type="presParOf" srcId="{1A886D21-F58F-4299-937D-3087CEBED178}" destId="{285F93CC-AA72-4E28-A3DB-EC421DEF776E}" srcOrd="8" destOrd="0" presId="urn:microsoft.com/office/officeart/2005/8/layout/hProcess7"/>
    <dgm:cxn modelId="{AF979265-BF59-4B44-9BF0-435BF7412429}" type="presParOf" srcId="{285F93CC-AA72-4E28-A3DB-EC421DEF776E}" destId="{14EAD6D4-92D4-4498-A706-5F3E5FA9C6AD}" srcOrd="0" destOrd="0" presId="urn:microsoft.com/office/officeart/2005/8/layout/hProcess7"/>
    <dgm:cxn modelId="{ED183EF2-B84A-4D99-BB0C-62E04B53E8C6}" type="presParOf" srcId="{285F93CC-AA72-4E28-A3DB-EC421DEF776E}" destId="{5CEEC5EC-F2E8-409D-8558-4BBAEAC39BCC}" srcOrd="1" destOrd="0" presId="urn:microsoft.com/office/officeart/2005/8/layout/hProcess7"/>
    <dgm:cxn modelId="{DF341C20-46C0-46E3-8FEB-898EF32C0CCA}" type="presParOf" srcId="{285F93CC-AA72-4E28-A3DB-EC421DEF776E}" destId="{46917291-7EE9-4AE2-AC72-8AE36A2B1841}" srcOrd="2" destOrd="0" presId="urn:microsoft.com/office/officeart/2005/8/layout/hProcess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A6579317-2F44-427F-B7C6-2DC2DC31A880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B794652-6286-441B-A933-E0526E25C980}">
      <dgm:prSet phldrT="[Текст]" custT="1"/>
      <dgm:spPr/>
      <dgm:t>
        <a:bodyPr/>
        <a:lstStyle/>
        <a:p>
          <a:r>
            <a:rPr lang="ru-RU" sz="2000" dirty="0" smtClean="0">
              <a:latin typeface="Candara" panose="020E0502030303020204" pitchFamily="34" charset="0"/>
            </a:rPr>
            <a:t>Метод реагирования</a:t>
          </a:r>
          <a:endParaRPr lang="ru-RU" sz="2000" dirty="0">
            <a:latin typeface="Candara" panose="020E0502030303020204" pitchFamily="34" charset="0"/>
          </a:endParaRPr>
        </a:p>
      </dgm:t>
    </dgm:pt>
    <dgm:pt modelId="{11E01C33-AC1D-4B66-A004-32FAD8F75E67}" type="parTrans" cxnId="{2F075F11-F2D1-496E-B390-99AFBF5E00B1}">
      <dgm:prSet/>
      <dgm:spPr/>
      <dgm:t>
        <a:bodyPr/>
        <a:lstStyle/>
        <a:p>
          <a:endParaRPr lang="ru-RU" sz="2000">
            <a:latin typeface="Candara" panose="020E0502030303020204" pitchFamily="34" charset="0"/>
          </a:endParaRPr>
        </a:p>
      </dgm:t>
    </dgm:pt>
    <dgm:pt modelId="{DA118D06-8551-42D7-8CF0-5DF8114F0B35}" type="sibTrans" cxnId="{2F075F11-F2D1-496E-B390-99AFBF5E00B1}">
      <dgm:prSet/>
      <dgm:spPr/>
      <dgm:t>
        <a:bodyPr/>
        <a:lstStyle/>
        <a:p>
          <a:endParaRPr lang="ru-RU" sz="2000">
            <a:latin typeface="Candara" panose="020E0502030303020204" pitchFamily="34" charset="0"/>
          </a:endParaRPr>
        </a:p>
      </dgm:t>
    </dgm:pt>
    <dgm:pt modelId="{E15F9732-BD8F-46E9-B6E4-23DCDD4A5013}">
      <dgm:prSet phldrT="[Текст]" custT="1"/>
      <dgm:spPr/>
      <dgm:t>
        <a:bodyPr/>
        <a:lstStyle/>
        <a:p>
          <a:r>
            <a:rPr lang="ru-RU" sz="2000" dirty="0" smtClean="0">
              <a:latin typeface="Candara" panose="020E0502030303020204" pitchFamily="34" charset="0"/>
            </a:rPr>
            <a:t>Метод гибкости в инициированной деятельности</a:t>
          </a:r>
          <a:endParaRPr lang="ru-RU" sz="2000" dirty="0">
            <a:latin typeface="Candara" panose="020E0502030303020204" pitchFamily="34" charset="0"/>
          </a:endParaRPr>
        </a:p>
      </dgm:t>
    </dgm:pt>
    <dgm:pt modelId="{76CB16E3-2A23-46DE-956B-FEA15F5A8D5A}" type="parTrans" cxnId="{9AA9C838-9EFB-4600-9AB8-4CE805072549}">
      <dgm:prSet/>
      <dgm:spPr/>
      <dgm:t>
        <a:bodyPr/>
        <a:lstStyle/>
        <a:p>
          <a:endParaRPr lang="ru-RU" sz="2000">
            <a:latin typeface="Candara" panose="020E0502030303020204" pitchFamily="34" charset="0"/>
          </a:endParaRPr>
        </a:p>
      </dgm:t>
    </dgm:pt>
    <dgm:pt modelId="{35EB5556-CA9C-40FE-9452-566B9F737A1C}" type="sibTrans" cxnId="{9AA9C838-9EFB-4600-9AB8-4CE805072549}">
      <dgm:prSet/>
      <dgm:spPr/>
      <dgm:t>
        <a:bodyPr/>
        <a:lstStyle/>
        <a:p>
          <a:endParaRPr lang="ru-RU" sz="2000">
            <a:latin typeface="Candara" panose="020E0502030303020204" pitchFamily="34" charset="0"/>
          </a:endParaRPr>
        </a:p>
      </dgm:t>
    </dgm:pt>
    <dgm:pt modelId="{6FB38236-65D2-4E61-A572-8F9439CFF367}">
      <dgm:prSet phldrT="[Текст]" custT="1"/>
      <dgm:spPr/>
      <dgm:t>
        <a:bodyPr/>
        <a:lstStyle/>
        <a:p>
          <a:r>
            <a:rPr lang="ru-RU" sz="2000" dirty="0" smtClean="0">
              <a:latin typeface="Candara" panose="020E0502030303020204" pitchFamily="34" charset="0"/>
            </a:rPr>
            <a:t>Тщательный отбор материалов</a:t>
          </a:r>
          <a:endParaRPr lang="ru-RU" sz="2000" dirty="0">
            <a:latin typeface="Candara" panose="020E0502030303020204" pitchFamily="34" charset="0"/>
          </a:endParaRPr>
        </a:p>
      </dgm:t>
    </dgm:pt>
    <dgm:pt modelId="{F47EA2EB-FE42-46DE-B280-0216B756FE8B}" type="parTrans" cxnId="{CEAF709D-BBD0-4E06-8A5D-2D92DD4FDAED}">
      <dgm:prSet/>
      <dgm:spPr/>
      <dgm:t>
        <a:bodyPr/>
        <a:lstStyle/>
        <a:p>
          <a:endParaRPr lang="ru-RU" sz="2000">
            <a:latin typeface="Candara" panose="020E0502030303020204" pitchFamily="34" charset="0"/>
          </a:endParaRPr>
        </a:p>
      </dgm:t>
    </dgm:pt>
    <dgm:pt modelId="{76F97402-83DC-4D25-8CDA-F411DBB5E51B}" type="sibTrans" cxnId="{CEAF709D-BBD0-4E06-8A5D-2D92DD4FDAED}">
      <dgm:prSet/>
      <dgm:spPr/>
      <dgm:t>
        <a:bodyPr/>
        <a:lstStyle/>
        <a:p>
          <a:endParaRPr lang="ru-RU" sz="2000">
            <a:latin typeface="Candara" panose="020E0502030303020204" pitchFamily="34" charset="0"/>
          </a:endParaRPr>
        </a:p>
      </dgm:t>
    </dgm:pt>
    <dgm:pt modelId="{B3FBEA10-F693-487A-8C31-E1528C62DC23}">
      <dgm:prSet custT="1"/>
      <dgm:spPr/>
      <dgm:t>
        <a:bodyPr/>
        <a:lstStyle/>
        <a:p>
          <a:r>
            <a:rPr lang="ru-RU" sz="2000" dirty="0" smtClean="0">
              <a:latin typeface="Candara" panose="020E0502030303020204" pitchFamily="34" charset="0"/>
            </a:rPr>
            <a:t>Метод «Строительных лесов»</a:t>
          </a:r>
          <a:endParaRPr lang="ru-RU" sz="2000" dirty="0">
            <a:latin typeface="Candara" panose="020E0502030303020204" pitchFamily="34" charset="0"/>
          </a:endParaRPr>
        </a:p>
      </dgm:t>
    </dgm:pt>
    <dgm:pt modelId="{2A2BD777-F52B-4C3A-A711-E9FB639EDACE}" type="parTrans" cxnId="{50337E50-476E-4AE4-85B4-2E30C8C5EDDD}">
      <dgm:prSet/>
      <dgm:spPr/>
      <dgm:t>
        <a:bodyPr/>
        <a:lstStyle/>
        <a:p>
          <a:endParaRPr lang="ru-RU"/>
        </a:p>
      </dgm:t>
    </dgm:pt>
    <dgm:pt modelId="{F686715D-92F3-46A7-AA71-9DFEF8EDCBA1}" type="sibTrans" cxnId="{50337E50-476E-4AE4-85B4-2E30C8C5EDDD}">
      <dgm:prSet/>
      <dgm:spPr/>
      <dgm:t>
        <a:bodyPr/>
        <a:lstStyle/>
        <a:p>
          <a:endParaRPr lang="ru-RU"/>
        </a:p>
      </dgm:t>
    </dgm:pt>
    <dgm:pt modelId="{4B3D4F44-1168-4FB1-A6AF-30F12831FED0}">
      <dgm:prSet custT="1"/>
      <dgm:spPr/>
      <dgm:t>
        <a:bodyPr/>
        <a:lstStyle/>
        <a:p>
          <a:r>
            <a:rPr lang="ru-RU" sz="2000" dirty="0" smtClean="0">
              <a:latin typeface="Candara" panose="020E0502030303020204" pitchFamily="34" charset="0"/>
            </a:rPr>
            <a:t>Метод «</a:t>
          </a:r>
          <a:r>
            <a:rPr lang="ru-RU" sz="2000" dirty="0" err="1" smtClean="0">
              <a:latin typeface="Candara" panose="020E0502030303020204" pitchFamily="34" charset="0"/>
            </a:rPr>
            <a:t>Иррадиирующего</a:t>
          </a:r>
          <a:r>
            <a:rPr lang="ru-RU" sz="2000" dirty="0" smtClean="0">
              <a:latin typeface="Candara" panose="020E0502030303020204" pitchFamily="34" charset="0"/>
            </a:rPr>
            <a:t> обучения»</a:t>
          </a:r>
          <a:endParaRPr lang="ru-RU" sz="2000" dirty="0">
            <a:latin typeface="Candara" panose="020E0502030303020204" pitchFamily="34" charset="0"/>
          </a:endParaRPr>
        </a:p>
      </dgm:t>
    </dgm:pt>
    <dgm:pt modelId="{CBA566D5-3A2A-48CF-89AD-7382F794D224}" type="parTrans" cxnId="{8C1F326B-55BF-4972-9651-4D4C03BF0FF5}">
      <dgm:prSet/>
      <dgm:spPr/>
      <dgm:t>
        <a:bodyPr/>
        <a:lstStyle/>
        <a:p>
          <a:endParaRPr lang="ru-RU"/>
        </a:p>
      </dgm:t>
    </dgm:pt>
    <dgm:pt modelId="{3F60247F-C2AE-4E2C-97C7-DE04C3DF9042}" type="sibTrans" cxnId="{8C1F326B-55BF-4972-9651-4D4C03BF0FF5}">
      <dgm:prSet/>
      <dgm:spPr/>
      <dgm:t>
        <a:bodyPr/>
        <a:lstStyle/>
        <a:p>
          <a:endParaRPr lang="ru-RU"/>
        </a:p>
      </dgm:t>
    </dgm:pt>
    <dgm:pt modelId="{2DCFF126-C96C-44D2-8F99-EE8806A66DDD}" type="pres">
      <dgm:prSet presAssocID="{A6579317-2F44-427F-B7C6-2DC2DC31A880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4A53C0F2-89C8-4C4A-8205-4DED2242B477}" type="pres">
      <dgm:prSet presAssocID="{A6579317-2F44-427F-B7C6-2DC2DC31A880}" presName="Name1" presStyleCnt="0"/>
      <dgm:spPr/>
    </dgm:pt>
    <dgm:pt modelId="{0895E1F9-A957-4295-85E9-8BC4A3EA79E8}" type="pres">
      <dgm:prSet presAssocID="{A6579317-2F44-427F-B7C6-2DC2DC31A880}" presName="cycle" presStyleCnt="0"/>
      <dgm:spPr/>
    </dgm:pt>
    <dgm:pt modelId="{688C3853-97FB-4352-B5EC-FE052F52DD84}" type="pres">
      <dgm:prSet presAssocID="{A6579317-2F44-427F-B7C6-2DC2DC31A880}" presName="srcNode" presStyleLbl="node1" presStyleIdx="0" presStyleCnt="5"/>
      <dgm:spPr/>
    </dgm:pt>
    <dgm:pt modelId="{2011717A-10E7-4CEF-A5B1-5F888C263AAD}" type="pres">
      <dgm:prSet presAssocID="{A6579317-2F44-427F-B7C6-2DC2DC31A880}" presName="conn" presStyleLbl="parChTrans1D2" presStyleIdx="0" presStyleCnt="1"/>
      <dgm:spPr/>
      <dgm:t>
        <a:bodyPr/>
        <a:lstStyle/>
        <a:p>
          <a:endParaRPr lang="ru-RU"/>
        </a:p>
      </dgm:t>
    </dgm:pt>
    <dgm:pt modelId="{E1702292-6C75-4B5A-87A3-DFF31B1D6059}" type="pres">
      <dgm:prSet presAssocID="{A6579317-2F44-427F-B7C6-2DC2DC31A880}" presName="extraNode" presStyleLbl="node1" presStyleIdx="0" presStyleCnt="5"/>
      <dgm:spPr/>
    </dgm:pt>
    <dgm:pt modelId="{35BE3A5D-CF46-4C2D-965D-EF027765FAB4}" type="pres">
      <dgm:prSet presAssocID="{A6579317-2F44-427F-B7C6-2DC2DC31A880}" presName="dstNode" presStyleLbl="node1" presStyleIdx="0" presStyleCnt="5"/>
      <dgm:spPr/>
    </dgm:pt>
    <dgm:pt modelId="{625A3521-AED4-45DE-92FE-93471BF58A2F}" type="pres">
      <dgm:prSet presAssocID="{8B794652-6286-441B-A933-E0526E25C980}" presName="text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84F08F-6FED-46D1-BD7C-C16592D5EF99}" type="pres">
      <dgm:prSet presAssocID="{8B794652-6286-441B-A933-E0526E25C980}" presName="accent_1" presStyleCnt="0"/>
      <dgm:spPr/>
    </dgm:pt>
    <dgm:pt modelId="{B5333F05-8183-4A49-9F3C-6855BA02E643}" type="pres">
      <dgm:prSet presAssocID="{8B794652-6286-441B-A933-E0526E25C980}" presName="accentRepeatNode" presStyleLbl="solidFgAcc1" presStyleIdx="0" presStyleCnt="5"/>
      <dgm:spPr/>
    </dgm:pt>
    <dgm:pt modelId="{1D2FE3AE-BF31-4D84-AD48-04685614FFCB}" type="pres">
      <dgm:prSet presAssocID="{E15F9732-BD8F-46E9-B6E4-23DCDD4A5013}" presName="text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D4A7B1-1E7B-4B96-B79F-4FC2EE303988}" type="pres">
      <dgm:prSet presAssocID="{E15F9732-BD8F-46E9-B6E4-23DCDD4A5013}" presName="accent_2" presStyleCnt="0"/>
      <dgm:spPr/>
    </dgm:pt>
    <dgm:pt modelId="{4341A69F-6BFC-4334-B99B-EC51C4208611}" type="pres">
      <dgm:prSet presAssocID="{E15F9732-BD8F-46E9-B6E4-23DCDD4A5013}" presName="accentRepeatNode" presStyleLbl="solidFgAcc1" presStyleIdx="1" presStyleCnt="5"/>
      <dgm:spPr/>
      <dgm:t>
        <a:bodyPr/>
        <a:lstStyle/>
        <a:p>
          <a:endParaRPr lang="ru-RU"/>
        </a:p>
      </dgm:t>
    </dgm:pt>
    <dgm:pt modelId="{9E0E1E40-5FDB-4096-9115-BBB1068D1482}" type="pres">
      <dgm:prSet presAssocID="{6FB38236-65D2-4E61-A572-8F9439CFF367}" presName="text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EAE892-D007-46F8-ACE1-24845FA8ECDA}" type="pres">
      <dgm:prSet presAssocID="{6FB38236-65D2-4E61-A572-8F9439CFF367}" presName="accent_3" presStyleCnt="0"/>
      <dgm:spPr/>
    </dgm:pt>
    <dgm:pt modelId="{AB4AFF45-A3CF-4862-B9F7-751B5248B507}" type="pres">
      <dgm:prSet presAssocID="{6FB38236-65D2-4E61-A572-8F9439CFF367}" presName="accentRepeatNode" presStyleLbl="solidFgAcc1" presStyleIdx="2" presStyleCnt="5"/>
      <dgm:spPr/>
    </dgm:pt>
    <dgm:pt modelId="{AFBBEF24-79E9-4F29-A80A-7435A0D491E0}" type="pres">
      <dgm:prSet presAssocID="{B3FBEA10-F693-487A-8C31-E1528C62DC23}" presName="text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743B796-D59B-4FC7-8F2B-5901BF699EEC}" type="pres">
      <dgm:prSet presAssocID="{B3FBEA10-F693-487A-8C31-E1528C62DC23}" presName="accent_4" presStyleCnt="0"/>
      <dgm:spPr/>
    </dgm:pt>
    <dgm:pt modelId="{5209DBD8-C2CF-4EEE-93CB-201F59D94A60}" type="pres">
      <dgm:prSet presAssocID="{B3FBEA10-F693-487A-8C31-E1528C62DC23}" presName="accentRepeatNode" presStyleLbl="solidFgAcc1" presStyleIdx="3" presStyleCnt="5"/>
      <dgm:spPr/>
    </dgm:pt>
    <dgm:pt modelId="{5F58A933-4BDF-4FBE-95BB-8B75B7FB78B8}" type="pres">
      <dgm:prSet presAssocID="{4B3D4F44-1168-4FB1-A6AF-30F12831FED0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BAFFCF-DF41-4E65-B4A0-496CFD063705}" type="pres">
      <dgm:prSet presAssocID="{4B3D4F44-1168-4FB1-A6AF-30F12831FED0}" presName="accent_5" presStyleCnt="0"/>
      <dgm:spPr/>
    </dgm:pt>
    <dgm:pt modelId="{4501AD2D-7CE3-47E9-B343-E5E938FA349A}" type="pres">
      <dgm:prSet presAssocID="{4B3D4F44-1168-4FB1-A6AF-30F12831FED0}" presName="accentRepeatNode" presStyleLbl="solidFgAcc1" presStyleIdx="4" presStyleCnt="5"/>
      <dgm:spPr/>
    </dgm:pt>
  </dgm:ptLst>
  <dgm:cxnLst>
    <dgm:cxn modelId="{8C1F326B-55BF-4972-9651-4D4C03BF0FF5}" srcId="{A6579317-2F44-427F-B7C6-2DC2DC31A880}" destId="{4B3D4F44-1168-4FB1-A6AF-30F12831FED0}" srcOrd="4" destOrd="0" parTransId="{CBA566D5-3A2A-48CF-89AD-7382F794D224}" sibTransId="{3F60247F-C2AE-4E2C-97C7-DE04C3DF9042}"/>
    <dgm:cxn modelId="{9AA9C838-9EFB-4600-9AB8-4CE805072549}" srcId="{A6579317-2F44-427F-B7C6-2DC2DC31A880}" destId="{E15F9732-BD8F-46E9-B6E4-23DCDD4A5013}" srcOrd="1" destOrd="0" parTransId="{76CB16E3-2A23-46DE-956B-FEA15F5A8D5A}" sibTransId="{35EB5556-CA9C-40FE-9452-566B9F737A1C}"/>
    <dgm:cxn modelId="{7340B401-244A-4B7D-BC7A-DE39715FB76A}" type="presOf" srcId="{8B794652-6286-441B-A933-E0526E25C980}" destId="{625A3521-AED4-45DE-92FE-93471BF58A2F}" srcOrd="0" destOrd="0" presId="urn:microsoft.com/office/officeart/2008/layout/VerticalCurvedList"/>
    <dgm:cxn modelId="{4B772C89-DD1D-4E6A-8B83-F291C1898D7D}" type="presOf" srcId="{DA118D06-8551-42D7-8CF0-5DF8114F0B35}" destId="{2011717A-10E7-4CEF-A5B1-5F888C263AAD}" srcOrd="0" destOrd="0" presId="urn:microsoft.com/office/officeart/2008/layout/VerticalCurvedList"/>
    <dgm:cxn modelId="{CEAF709D-BBD0-4E06-8A5D-2D92DD4FDAED}" srcId="{A6579317-2F44-427F-B7C6-2DC2DC31A880}" destId="{6FB38236-65D2-4E61-A572-8F9439CFF367}" srcOrd="2" destOrd="0" parTransId="{F47EA2EB-FE42-46DE-B280-0216B756FE8B}" sibTransId="{76F97402-83DC-4D25-8CDA-F411DBB5E51B}"/>
    <dgm:cxn modelId="{D846F10F-E0FA-4B79-9EFD-6F8F139D6A99}" type="presOf" srcId="{6FB38236-65D2-4E61-A572-8F9439CFF367}" destId="{9E0E1E40-5FDB-4096-9115-BBB1068D1482}" srcOrd="0" destOrd="0" presId="urn:microsoft.com/office/officeart/2008/layout/VerticalCurvedList"/>
    <dgm:cxn modelId="{5D61D0EB-59F8-4E82-A433-33F81EFCF673}" type="presOf" srcId="{4B3D4F44-1168-4FB1-A6AF-30F12831FED0}" destId="{5F58A933-4BDF-4FBE-95BB-8B75B7FB78B8}" srcOrd="0" destOrd="0" presId="urn:microsoft.com/office/officeart/2008/layout/VerticalCurvedList"/>
    <dgm:cxn modelId="{DF826444-606D-4766-AC22-8B9F70334C7B}" type="presOf" srcId="{A6579317-2F44-427F-B7C6-2DC2DC31A880}" destId="{2DCFF126-C96C-44D2-8F99-EE8806A66DDD}" srcOrd="0" destOrd="0" presId="urn:microsoft.com/office/officeart/2008/layout/VerticalCurvedList"/>
    <dgm:cxn modelId="{0B26B499-4AA0-475D-A8AF-87891226CD3A}" type="presOf" srcId="{B3FBEA10-F693-487A-8C31-E1528C62DC23}" destId="{AFBBEF24-79E9-4F29-A80A-7435A0D491E0}" srcOrd="0" destOrd="0" presId="urn:microsoft.com/office/officeart/2008/layout/VerticalCurvedList"/>
    <dgm:cxn modelId="{50337E50-476E-4AE4-85B4-2E30C8C5EDDD}" srcId="{A6579317-2F44-427F-B7C6-2DC2DC31A880}" destId="{B3FBEA10-F693-487A-8C31-E1528C62DC23}" srcOrd="3" destOrd="0" parTransId="{2A2BD777-F52B-4C3A-A711-E9FB639EDACE}" sibTransId="{F686715D-92F3-46A7-AA71-9DFEF8EDCBA1}"/>
    <dgm:cxn modelId="{2F075F11-F2D1-496E-B390-99AFBF5E00B1}" srcId="{A6579317-2F44-427F-B7C6-2DC2DC31A880}" destId="{8B794652-6286-441B-A933-E0526E25C980}" srcOrd="0" destOrd="0" parTransId="{11E01C33-AC1D-4B66-A004-32FAD8F75E67}" sibTransId="{DA118D06-8551-42D7-8CF0-5DF8114F0B35}"/>
    <dgm:cxn modelId="{2CB791CF-E0D2-4497-A9A4-1D8254E96B15}" type="presOf" srcId="{E15F9732-BD8F-46E9-B6E4-23DCDD4A5013}" destId="{1D2FE3AE-BF31-4D84-AD48-04685614FFCB}" srcOrd="0" destOrd="0" presId="urn:microsoft.com/office/officeart/2008/layout/VerticalCurvedList"/>
    <dgm:cxn modelId="{6CA267A4-CC6A-4B07-86C0-60D9398D683B}" type="presParOf" srcId="{2DCFF126-C96C-44D2-8F99-EE8806A66DDD}" destId="{4A53C0F2-89C8-4C4A-8205-4DED2242B477}" srcOrd="0" destOrd="0" presId="urn:microsoft.com/office/officeart/2008/layout/VerticalCurvedList"/>
    <dgm:cxn modelId="{9F57F1A4-F182-402E-99F7-FD8EB6A33A95}" type="presParOf" srcId="{4A53C0F2-89C8-4C4A-8205-4DED2242B477}" destId="{0895E1F9-A957-4295-85E9-8BC4A3EA79E8}" srcOrd="0" destOrd="0" presId="urn:microsoft.com/office/officeart/2008/layout/VerticalCurvedList"/>
    <dgm:cxn modelId="{D8FC09F7-C9A8-4BF2-AD0F-FA3CF4D6A01F}" type="presParOf" srcId="{0895E1F9-A957-4295-85E9-8BC4A3EA79E8}" destId="{688C3853-97FB-4352-B5EC-FE052F52DD84}" srcOrd="0" destOrd="0" presId="urn:microsoft.com/office/officeart/2008/layout/VerticalCurvedList"/>
    <dgm:cxn modelId="{B18612EE-D57B-495F-A8DA-F8AC00A08243}" type="presParOf" srcId="{0895E1F9-A957-4295-85E9-8BC4A3EA79E8}" destId="{2011717A-10E7-4CEF-A5B1-5F888C263AAD}" srcOrd="1" destOrd="0" presId="urn:microsoft.com/office/officeart/2008/layout/VerticalCurvedList"/>
    <dgm:cxn modelId="{BF2F73A2-E9EF-4605-A85D-1D37337BCC7C}" type="presParOf" srcId="{0895E1F9-A957-4295-85E9-8BC4A3EA79E8}" destId="{E1702292-6C75-4B5A-87A3-DFF31B1D6059}" srcOrd="2" destOrd="0" presId="urn:microsoft.com/office/officeart/2008/layout/VerticalCurvedList"/>
    <dgm:cxn modelId="{667AE4DE-F5AC-4514-BACF-DDD89B277EAB}" type="presParOf" srcId="{0895E1F9-A957-4295-85E9-8BC4A3EA79E8}" destId="{35BE3A5D-CF46-4C2D-965D-EF027765FAB4}" srcOrd="3" destOrd="0" presId="urn:microsoft.com/office/officeart/2008/layout/VerticalCurvedList"/>
    <dgm:cxn modelId="{EDF51D35-C42D-495B-BFCA-F832B7CF82E5}" type="presParOf" srcId="{4A53C0F2-89C8-4C4A-8205-4DED2242B477}" destId="{625A3521-AED4-45DE-92FE-93471BF58A2F}" srcOrd="1" destOrd="0" presId="urn:microsoft.com/office/officeart/2008/layout/VerticalCurvedList"/>
    <dgm:cxn modelId="{8E5859CF-603B-4270-AB2A-2A982C97F494}" type="presParOf" srcId="{4A53C0F2-89C8-4C4A-8205-4DED2242B477}" destId="{CB84F08F-6FED-46D1-BD7C-C16592D5EF99}" srcOrd="2" destOrd="0" presId="urn:microsoft.com/office/officeart/2008/layout/VerticalCurvedList"/>
    <dgm:cxn modelId="{6CC18CE9-A302-4769-A618-25924627504E}" type="presParOf" srcId="{CB84F08F-6FED-46D1-BD7C-C16592D5EF99}" destId="{B5333F05-8183-4A49-9F3C-6855BA02E643}" srcOrd="0" destOrd="0" presId="urn:microsoft.com/office/officeart/2008/layout/VerticalCurvedList"/>
    <dgm:cxn modelId="{0C826999-A9E1-445C-8042-454A0F7308E9}" type="presParOf" srcId="{4A53C0F2-89C8-4C4A-8205-4DED2242B477}" destId="{1D2FE3AE-BF31-4D84-AD48-04685614FFCB}" srcOrd="3" destOrd="0" presId="urn:microsoft.com/office/officeart/2008/layout/VerticalCurvedList"/>
    <dgm:cxn modelId="{50DC2BB5-57B9-4EA5-91C6-1958CB168D76}" type="presParOf" srcId="{4A53C0F2-89C8-4C4A-8205-4DED2242B477}" destId="{3AD4A7B1-1E7B-4B96-B79F-4FC2EE303988}" srcOrd="4" destOrd="0" presId="urn:microsoft.com/office/officeart/2008/layout/VerticalCurvedList"/>
    <dgm:cxn modelId="{152D41C6-6123-43DB-8679-E8CC8A4D4E70}" type="presParOf" srcId="{3AD4A7B1-1E7B-4B96-B79F-4FC2EE303988}" destId="{4341A69F-6BFC-4334-B99B-EC51C4208611}" srcOrd="0" destOrd="0" presId="urn:microsoft.com/office/officeart/2008/layout/VerticalCurvedList"/>
    <dgm:cxn modelId="{D28B60C4-B781-4A3D-BF5C-368FBD70FE56}" type="presParOf" srcId="{4A53C0F2-89C8-4C4A-8205-4DED2242B477}" destId="{9E0E1E40-5FDB-4096-9115-BBB1068D1482}" srcOrd="5" destOrd="0" presId="urn:microsoft.com/office/officeart/2008/layout/VerticalCurvedList"/>
    <dgm:cxn modelId="{7CBA9DF7-59D3-4477-9019-1A1DB3DE4CD5}" type="presParOf" srcId="{4A53C0F2-89C8-4C4A-8205-4DED2242B477}" destId="{0AEAE892-D007-46F8-ACE1-24845FA8ECDA}" srcOrd="6" destOrd="0" presId="urn:microsoft.com/office/officeart/2008/layout/VerticalCurvedList"/>
    <dgm:cxn modelId="{250F99BA-BC3D-495D-97FF-2B1A16C0D2F3}" type="presParOf" srcId="{0AEAE892-D007-46F8-ACE1-24845FA8ECDA}" destId="{AB4AFF45-A3CF-4862-B9F7-751B5248B507}" srcOrd="0" destOrd="0" presId="urn:microsoft.com/office/officeart/2008/layout/VerticalCurvedList"/>
    <dgm:cxn modelId="{81BF89A4-7F92-4CD6-B3E6-79A4349AC37A}" type="presParOf" srcId="{4A53C0F2-89C8-4C4A-8205-4DED2242B477}" destId="{AFBBEF24-79E9-4F29-A80A-7435A0D491E0}" srcOrd="7" destOrd="0" presId="urn:microsoft.com/office/officeart/2008/layout/VerticalCurvedList"/>
    <dgm:cxn modelId="{7E844808-1E29-4D28-B29E-CA8CC1AE9F93}" type="presParOf" srcId="{4A53C0F2-89C8-4C4A-8205-4DED2242B477}" destId="{7743B796-D59B-4FC7-8F2B-5901BF699EEC}" srcOrd="8" destOrd="0" presId="urn:microsoft.com/office/officeart/2008/layout/VerticalCurvedList"/>
    <dgm:cxn modelId="{73D601FD-87EB-4BA0-808E-D3F65711E355}" type="presParOf" srcId="{7743B796-D59B-4FC7-8F2B-5901BF699EEC}" destId="{5209DBD8-C2CF-4EEE-93CB-201F59D94A60}" srcOrd="0" destOrd="0" presId="urn:microsoft.com/office/officeart/2008/layout/VerticalCurvedList"/>
    <dgm:cxn modelId="{E8984882-485A-446D-B45B-F066B55DFC19}" type="presParOf" srcId="{4A53C0F2-89C8-4C4A-8205-4DED2242B477}" destId="{5F58A933-4BDF-4FBE-95BB-8B75B7FB78B8}" srcOrd="9" destOrd="0" presId="urn:microsoft.com/office/officeart/2008/layout/VerticalCurvedList"/>
    <dgm:cxn modelId="{22F24A82-3863-4852-8B97-D4E3D86A1996}" type="presParOf" srcId="{4A53C0F2-89C8-4C4A-8205-4DED2242B477}" destId="{5EBAFFCF-DF41-4E65-B4A0-496CFD063705}" srcOrd="10" destOrd="0" presId="urn:microsoft.com/office/officeart/2008/layout/VerticalCurvedList"/>
    <dgm:cxn modelId="{8845BCB5-48C7-489A-ADD4-84571C43096F}" type="presParOf" srcId="{5EBAFFCF-DF41-4E65-B4A0-496CFD063705}" destId="{4501AD2D-7CE3-47E9-B343-E5E938FA349A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88543F-B673-4259-AE43-D070B03378F0}">
      <dsp:nvSpPr>
        <dsp:cNvPr id="0" name=""/>
        <dsp:cNvSpPr/>
      </dsp:nvSpPr>
      <dsp:spPr>
        <a:xfrm>
          <a:off x="0" y="1290118"/>
          <a:ext cx="8836182" cy="1720158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39D3598-950B-4C68-B043-2F72445A971F}">
      <dsp:nvSpPr>
        <dsp:cNvPr id="0" name=""/>
        <dsp:cNvSpPr/>
      </dsp:nvSpPr>
      <dsp:spPr>
        <a:xfrm>
          <a:off x="97" y="0"/>
          <a:ext cx="3879204" cy="17201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b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0" kern="1200" dirty="0" smtClean="0">
              <a:latin typeface="Candara" panose="020E0502030303020204" pitchFamily="34" charset="0"/>
            </a:rPr>
            <a:t>ЮНЕСКО</a:t>
          </a:r>
          <a:r>
            <a:rPr lang="ru-RU" sz="2000" b="0" i="0" kern="1200" dirty="0" smtClean="0">
              <a:latin typeface="Candara" panose="020E0502030303020204" pitchFamily="34" charset="0"/>
            </a:rPr>
            <a:t> — </a:t>
          </a:r>
          <a:endParaRPr lang="ru-RU" sz="2000" kern="1200" dirty="0">
            <a:latin typeface="Candara" panose="020E0502030303020204" pitchFamily="34" charset="0"/>
          </a:endParaRPr>
        </a:p>
      </dsp:txBody>
      <dsp:txXfrm>
        <a:off x="97" y="0"/>
        <a:ext cx="3879204" cy="1720158"/>
      </dsp:txXfrm>
    </dsp:sp>
    <dsp:sp modelId="{F4F0EF37-E652-4A69-BE8D-35BB3E62C461}">
      <dsp:nvSpPr>
        <dsp:cNvPr id="0" name=""/>
        <dsp:cNvSpPr/>
      </dsp:nvSpPr>
      <dsp:spPr>
        <a:xfrm>
          <a:off x="1724679" y="1935178"/>
          <a:ext cx="430039" cy="43003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D444336-F124-481C-9033-377A299A0321}">
      <dsp:nvSpPr>
        <dsp:cNvPr id="0" name=""/>
        <dsp:cNvSpPr/>
      </dsp:nvSpPr>
      <dsp:spPr>
        <a:xfrm>
          <a:off x="4073262" y="2580237"/>
          <a:ext cx="3879204" cy="17201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b="0" i="0" kern="1200" dirty="0" smtClean="0">
              <a:latin typeface="Candara" panose="020E0502030303020204" pitchFamily="34" charset="0"/>
            </a:rPr>
            <a:t>специализированное учреждение Организации Объединённых Наций по вопросам образования, науки и культуры.</a:t>
          </a:r>
          <a:endParaRPr lang="ru-RU" sz="2000" kern="1200" dirty="0" smtClean="0">
            <a:latin typeface="Candara" panose="020E0502030303020204" pitchFamily="34" charset="0"/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>
            <a:latin typeface="Candara" panose="020E0502030303020204" pitchFamily="34" charset="0"/>
          </a:endParaRPr>
        </a:p>
      </dsp:txBody>
      <dsp:txXfrm>
        <a:off x="4073262" y="2580237"/>
        <a:ext cx="3879204" cy="1720158"/>
      </dsp:txXfrm>
    </dsp:sp>
    <dsp:sp modelId="{603B2849-C43D-4818-A3CC-8AAA2E9593F8}">
      <dsp:nvSpPr>
        <dsp:cNvPr id="0" name=""/>
        <dsp:cNvSpPr/>
      </dsp:nvSpPr>
      <dsp:spPr>
        <a:xfrm>
          <a:off x="5797844" y="1935178"/>
          <a:ext cx="430039" cy="43003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15908A-560D-422F-B04A-DEB094D77D0C}">
      <dsp:nvSpPr>
        <dsp:cNvPr id="0" name=""/>
        <dsp:cNvSpPr/>
      </dsp:nvSpPr>
      <dsp:spPr>
        <a:xfrm>
          <a:off x="136607" y="554104"/>
          <a:ext cx="7912236" cy="7192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b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Candara" panose="020E0502030303020204" pitchFamily="34" charset="0"/>
            </a:rPr>
            <a:t>Метод реагирования</a:t>
          </a:r>
          <a:endParaRPr lang="ru-RU" sz="2000" b="1" kern="1200" dirty="0">
            <a:latin typeface="Candara" panose="020E0502030303020204" pitchFamily="34" charset="0"/>
          </a:endParaRPr>
        </a:p>
      </dsp:txBody>
      <dsp:txXfrm>
        <a:off x="136607" y="554104"/>
        <a:ext cx="7912236" cy="719294"/>
      </dsp:txXfrm>
    </dsp:sp>
    <dsp:sp modelId="{FE6F57C4-7FF1-454C-AC34-7FE1F64FAFAC}">
      <dsp:nvSpPr>
        <dsp:cNvPr id="0" name=""/>
        <dsp:cNvSpPr/>
      </dsp:nvSpPr>
      <dsp:spPr>
        <a:xfrm>
          <a:off x="136607" y="1273398"/>
          <a:ext cx="1851463" cy="1465229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2F4CFDC-1081-4E2D-9A19-A9E4296BC225}">
      <dsp:nvSpPr>
        <dsp:cNvPr id="0" name=""/>
        <dsp:cNvSpPr/>
      </dsp:nvSpPr>
      <dsp:spPr>
        <a:xfrm>
          <a:off x="1248715" y="1273398"/>
          <a:ext cx="1851463" cy="1465229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C190699-132C-4AD1-8904-B8F5FD839D6B}">
      <dsp:nvSpPr>
        <dsp:cNvPr id="0" name=""/>
        <dsp:cNvSpPr/>
      </dsp:nvSpPr>
      <dsp:spPr>
        <a:xfrm>
          <a:off x="2361703" y="1273398"/>
          <a:ext cx="1851463" cy="1465229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F495237-2D6C-4BFE-A871-946F5258BC99}">
      <dsp:nvSpPr>
        <dsp:cNvPr id="0" name=""/>
        <dsp:cNvSpPr/>
      </dsp:nvSpPr>
      <dsp:spPr>
        <a:xfrm>
          <a:off x="3473812" y="1273398"/>
          <a:ext cx="1851463" cy="1465229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7976C0E-AE19-4E11-BA13-F10177E9C3E4}">
      <dsp:nvSpPr>
        <dsp:cNvPr id="0" name=""/>
        <dsp:cNvSpPr/>
      </dsp:nvSpPr>
      <dsp:spPr>
        <a:xfrm>
          <a:off x="4586800" y="1273398"/>
          <a:ext cx="1851463" cy="1465229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7DF3B8-A414-42D2-9A77-C2C52F43444F}">
      <dsp:nvSpPr>
        <dsp:cNvPr id="0" name=""/>
        <dsp:cNvSpPr/>
      </dsp:nvSpPr>
      <dsp:spPr>
        <a:xfrm>
          <a:off x="5698909" y="1273398"/>
          <a:ext cx="1851463" cy="1465229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30A48E2-230D-4307-8339-A649B16CA2C4}">
      <dsp:nvSpPr>
        <dsp:cNvPr id="0" name=""/>
        <dsp:cNvSpPr/>
      </dsp:nvSpPr>
      <dsp:spPr>
        <a:xfrm>
          <a:off x="6811897" y="1273398"/>
          <a:ext cx="1851463" cy="1465229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92B984-1EEF-4383-AC66-5AB6B096C71A}">
      <dsp:nvSpPr>
        <dsp:cNvPr id="0" name=""/>
        <dsp:cNvSpPr/>
      </dsp:nvSpPr>
      <dsp:spPr>
        <a:xfrm>
          <a:off x="136607" y="1419921"/>
          <a:ext cx="8015095" cy="117218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 smtClean="0">
            <a:latin typeface="Candara" panose="020E0502030303020204" pitchFamily="34" charset="0"/>
          </a:endParaRP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Candara" panose="020E0502030303020204" pitchFamily="34" charset="0"/>
            </a:rPr>
            <a:t>Включает в себя наблюдение за детьми, анализ результатов этих наблюдений, создание условий, которые помогут детям поставить и реализовать их собственные цели, а также наблюдение за влиянием этих условий на достижение поставленных целей детьми.</a:t>
          </a:r>
          <a:endParaRPr lang="ru-RU" sz="1600" kern="1200" dirty="0">
            <a:latin typeface="Candara" panose="020E0502030303020204" pitchFamily="34" charset="0"/>
          </a:endParaRPr>
        </a:p>
      </dsp:txBody>
      <dsp:txXfrm>
        <a:off x="136607" y="1419921"/>
        <a:ext cx="8015095" cy="1172183"/>
      </dsp:txXfrm>
    </dsp:sp>
    <dsp:sp modelId="{484AC699-7C76-441F-9B93-6708A6567853}">
      <dsp:nvSpPr>
        <dsp:cNvPr id="0" name=""/>
        <dsp:cNvSpPr/>
      </dsp:nvSpPr>
      <dsp:spPr>
        <a:xfrm>
          <a:off x="109468" y="3149928"/>
          <a:ext cx="7912236" cy="7192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b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Candara" panose="020E0502030303020204" pitchFamily="34" charset="0"/>
            </a:rPr>
            <a:t>Примером обучения на основе данного метода является использование модели трех вопросов, когда на основе имеющихся у детей знаний и представлений создаются условия для того, чтобы дети получили ответы на интересующие их вопросы.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>
            <a:latin typeface="Candara" panose="020E0502030303020204" pitchFamily="34" charset="0"/>
          </a:endParaRPr>
        </a:p>
      </dsp:txBody>
      <dsp:txXfrm>
        <a:off x="109468" y="3149928"/>
        <a:ext cx="7912236" cy="719294"/>
      </dsp:txXfrm>
    </dsp:sp>
    <dsp:sp modelId="{ADB43467-4715-4144-BDE3-64D0611C9C5E}">
      <dsp:nvSpPr>
        <dsp:cNvPr id="0" name=""/>
        <dsp:cNvSpPr/>
      </dsp:nvSpPr>
      <dsp:spPr>
        <a:xfrm>
          <a:off x="136607" y="3543303"/>
          <a:ext cx="1054964" cy="175827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D00A782-F808-4DE4-88B4-EB9E602A386B}">
      <dsp:nvSpPr>
        <dsp:cNvPr id="0" name=""/>
        <dsp:cNvSpPr/>
      </dsp:nvSpPr>
      <dsp:spPr>
        <a:xfrm>
          <a:off x="1253111" y="3543303"/>
          <a:ext cx="1054964" cy="175827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2CE906E-ADA7-41E9-B450-B097EBE4FC34}">
      <dsp:nvSpPr>
        <dsp:cNvPr id="0" name=""/>
        <dsp:cNvSpPr/>
      </dsp:nvSpPr>
      <dsp:spPr>
        <a:xfrm>
          <a:off x="2369616" y="3543303"/>
          <a:ext cx="1054964" cy="175827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C702275-917D-44E3-B31A-E3F6CF3444C5}">
      <dsp:nvSpPr>
        <dsp:cNvPr id="0" name=""/>
        <dsp:cNvSpPr/>
      </dsp:nvSpPr>
      <dsp:spPr>
        <a:xfrm>
          <a:off x="3486120" y="3543303"/>
          <a:ext cx="1054964" cy="175827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2AB1C1E-CCBF-4030-AAD2-B08BF5B0B4B4}">
      <dsp:nvSpPr>
        <dsp:cNvPr id="0" name=""/>
        <dsp:cNvSpPr/>
      </dsp:nvSpPr>
      <dsp:spPr>
        <a:xfrm>
          <a:off x="4602625" y="3543303"/>
          <a:ext cx="1054964" cy="175827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E3DFC18-92B5-4B7E-802E-074463C5F3FA}">
      <dsp:nvSpPr>
        <dsp:cNvPr id="0" name=""/>
        <dsp:cNvSpPr/>
      </dsp:nvSpPr>
      <dsp:spPr>
        <a:xfrm>
          <a:off x="5719129" y="3543303"/>
          <a:ext cx="1054964" cy="175827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8BD7FF5-B9BB-4B0D-99E6-0C6688044242}">
      <dsp:nvSpPr>
        <dsp:cNvPr id="0" name=""/>
        <dsp:cNvSpPr/>
      </dsp:nvSpPr>
      <dsp:spPr>
        <a:xfrm>
          <a:off x="6835634" y="3543303"/>
          <a:ext cx="1054964" cy="175827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368A74-B51D-485D-89CD-5521D43D9D72}">
      <dsp:nvSpPr>
        <dsp:cNvPr id="0" name=""/>
        <dsp:cNvSpPr/>
      </dsp:nvSpPr>
      <dsp:spPr>
        <a:xfrm>
          <a:off x="137450" y="651070"/>
          <a:ext cx="7961078" cy="7237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b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Candara" panose="020E0502030303020204" pitchFamily="34" charset="0"/>
            </a:rPr>
            <a:t>Метод гибкости инициированной деятельности</a:t>
          </a:r>
          <a:endParaRPr lang="ru-RU" sz="2000" b="1" kern="1200" dirty="0">
            <a:latin typeface="Candara" panose="020E0502030303020204" pitchFamily="34" charset="0"/>
          </a:endParaRPr>
        </a:p>
      </dsp:txBody>
      <dsp:txXfrm>
        <a:off x="137450" y="651070"/>
        <a:ext cx="7961078" cy="723734"/>
      </dsp:txXfrm>
    </dsp:sp>
    <dsp:sp modelId="{8DB40CF0-3F53-4E9B-BF4B-87FA3E3ED709}">
      <dsp:nvSpPr>
        <dsp:cNvPr id="0" name=""/>
        <dsp:cNvSpPr/>
      </dsp:nvSpPr>
      <dsp:spPr>
        <a:xfrm>
          <a:off x="137450" y="1374804"/>
          <a:ext cx="1862892" cy="1474273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3FF8FD9-E54C-497E-B0A8-6CD907EA9F1E}">
      <dsp:nvSpPr>
        <dsp:cNvPr id="0" name=""/>
        <dsp:cNvSpPr/>
      </dsp:nvSpPr>
      <dsp:spPr>
        <a:xfrm>
          <a:off x="1256424" y="1374804"/>
          <a:ext cx="1862892" cy="1474273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C017A9D-8C29-4107-98CF-C8A013521684}">
      <dsp:nvSpPr>
        <dsp:cNvPr id="0" name=""/>
        <dsp:cNvSpPr/>
      </dsp:nvSpPr>
      <dsp:spPr>
        <a:xfrm>
          <a:off x="2376282" y="1374804"/>
          <a:ext cx="1862892" cy="1474273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1A8A547-6415-4E3B-BC0C-AAA49EA8CC9E}">
      <dsp:nvSpPr>
        <dsp:cNvPr id="0" name=""/>
        <dsp:cNvSpPr/>
      </dsp:nvSpPr>
      <dsp:spPr>
        <a:xfrm>
          <a:off x="3495256" y="1374804"/>
          <a:ext cx="1862892" cy="1474273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25C70D5-078F-41BB-856D-12C23D8A1A03}">
      <dsp:nvSpPr>
        <dsp:cNvPr id="0" name=""/>
        <dsp:cNvSpPr/>
      </dsp:nvSpPr>
      <dsp:spPr>
        <a:xfrm>
          <a:off x="4615114" y="1374804"/>
          <a:ext cx="1862892" cy="1474273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B303D02-7AC9-40BF-AEF2-71D67FAEA926}">
      <dsp:nvSpPr>
        <dsp:cNvPr id="0" name=""/>
        <dsp:cNvSpPr/>
      </dsp:nvSpPr>
      <dsp:spPr>
        <a:xfrm>
          <a:off x="5734088" y="1374804"/>
          <a:ext cx="1862892" cy="1474273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27459AB-AD84-4152-9CE3-7DE06865EE55}">
      <dsp:nvSpPr>
        <dsp:cNvPr id="0" name=""/>
        <dsp:cNvSpPr/>
      </dsp:nvSpPr>
      <dsp:spPr>
        <a:xfrm>
          <a:off x="6853946" y="1374804"/>
          <a:ext cx="1862892" cy="1474273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276C0A6-8E62-40C2-9D1C-050B48ABCA0F}">
      <dsp:nvSpPr>
        <dsp:cNvPr id="0" name=""/>
        <dsp:cNvSpPr/>
      </dsp:nvSpPr>
      <dsp:spPr>
        <a:xfrm>
          <a:off x="137450" y="1522232"/>
          <a:ext cx="8064572" cy="117941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Candara" panose="020E0502030303020204" pitchFamily="34" charset="0"/>
            </a:rPr>
            <a:t>Педагог предлагает детям какую-либо деятельность и помогает сделать то, что хотят дети. </a:t>
          </a:r>
          <a:endParaRPr lang="ru-RU" sz="1600" kern="1200" dirty="0">
            <a:latin typeface="Candara" panose="020E0502030303020204" pitchFamily="34" charset="0"/>
          </a:endParaRPr>
        </a:p>
      </dsp:txBody>
      <dsp:txXfrm>
        <a:off x="137450" y="1522232"/>
        <a:ext cx="8064572" cy="1179418"/>
      </dsp:txXfrm>
    </dsp:sp>
    <dsp:sp modelId="{E4F52656-3489-46B4-A6C1-8A14CAB383EE}">
      <dsp:nvSpPr>
        <dsp:cNvPr id="0" name=""/>
        <dsp:cNvSpPr/>
      </dsp:nvSpPr>
      <dsp:spPr>
        <a:xfrm>
          <a:off x="191744" y="3047441"/>
          <a:ext cx="7961078" cy="7237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b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Candara" panose="020E0502030303020204" pitchFamily="34" charset="0"/>
            </a:rPr>
            <a:t>Пример: </a:t>
          </a:r>
          <a:r>
            <a:rPr lang="ru-RU" sz="1600" kern="1200" dirty="0" smtClean="0">
              <a:latin typeface="Candara" panose="020E0502030303020204" pitchFamily="34" charset="0"/>
            </a:rPr>
            <a:t>подгруппа детей, по предложению педагога, работает над созданием ракеты, каждый выполняет разные действия. Задача педагога одному помочь словесными указаниями, другому предложить схему, третьего подбодрит, четвертому поможет практически.</a:t>
          </a:r>
          <a:endParaRPr lang="ru-RU" sz="1600" kern="1200" dirty="0">
            <a:latin typeface="Candara" panose="020E0502030303020204" pitchFamily="34" charset="0"/>
          </a:endParaRPr>
        </a:p>
      </dsp:txBody>
      <dsp:txXfrm>
        <a:off x="191744" y="3047441"/>
        <a:ext cx="7961078" cy="723734"/>
      </dsp:txXfrm>
    </dsp:sp>
    <dsp:sp modelId="{2A04E68C-E787-4627-811C-CA159AEDF636}">
      <dsp:nvSpPr>
        <dsp:cNvPr id="0" name=""/>
        <dsp:cNvSpPr/>
      </dsp:nvSpPr>
      <dsp:spPr>
        <a:xfrm>
          <a:off x="137450" y="3662535"/>
          <a:ext cx="1061477" cy="176912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3555A0F-76AA-4453-9CCB-F9FD1CD7A134}">
      <dsp:nvSpPr>
        <dsp:cNvPr id="0" name=""/>
        <dsp:cNvSpPr/>
      </dsp:nvSpPr>
      <dsp:spPr>
        <a:xfrm>
          <a:off x="1260846" y="3662535"/>
          <a:ext cx="1061477" cy="176912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4D40B07-9914-413A-BFDA-C0DCDE744B4E}">
      <dsp:nvSpPr>
        <dsp:cNvPr id="0" name=""/>
        <dsp:cNvSpPr/>
      </dsp:nvSpPr>
      <dsp:spPr>
        <a:xfrm>
          <a:off x="2384243" y="3662535"/>
          <a:ext cx="1061477" cy="176912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FDD35D5-5CD0-4B9F-96EA-89B206958BD5}">
      <dsp:nvSpPr>
        <dsp:cNvPr id="0" name=""/>
        <dsp:cNvSpPr/>
      </dsp:nvSpPr>
      <dsp:spPr>
        <a:xfrm>
          <a:off x="3507639" y="3662535"/>
          <a:ext cx="1061477" cy="176912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4C4463-363A-4CA1-9697-7A4AA59B74A4}">
      <dsp:nvSpPr>
        <dsp:cNvPr id="0" name=""/>
        <dsp:cNvSpPr/>
      </dsp:nvSpPr>
      <dsp:spPr>
        <a:xfrm>
          <a:off x="4631036" y="3662535"/>
          <a:ext cx="1061477" cy="176912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2E60F8E-2E8E-45BF-AB0B-73C3DB611D0B}">
      <dsp:nvSpPr>
        <dsp:cNvPr id="0" name=""/>
        <dsp:cNvSpPr/>
      </dsp:nvSpPr>
      <dsp:spPr>
        <a:xfrm>
          <a:off x="5754433" y="3662535"/>
          <a:ext cx="1061477" cy="176912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37D554-EEAA-46D2-BBEF-DA666BA661B6}">
      <dsp:nvSpPr>
        <dsp:cNvPr id="0" name=""/>
        <dsp:cNvSpPr/>
      </dsp:nvSpPr>
      <dsp:spPr>
        <a:xfrm>
          <a:off x="6877829" y="3662535"/>
          <a:ext cx="1061477" cy="176912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111359-0E49-47D6-8D1B-427C83AA6798}">
      <dsp:nvSpPr>
        <dsp:cNvPr id="0" name=""/>
        <dsp:cNvSpPr/>
      </dsp:nvSpPr>
      <dsp:spPr>
        <a:xfrm>
          <a:off x="135482" y="1365310"/>
          <a:ext cx="7847115" cy="7133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b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Candara" panose="020E0502030303020204" pitchFamily="34" charset="0"/>
            </a:rPr>
            <a:t>Метод тщательного отбора материалов</a:t>
          </a:r>
          <a:endParaRPr lang="ru-RU" sz="2000" b="1" kern="1200" dirty="0">
            <a:latin typeface="Candara" panose="020E0502030303020204" pitchFamily="34" charset="0"/>
          </a:endParaRPr>
        </a:p>
      </dsp:txBody>
      <dsp:txXfrm>
        <a:off x="135482" y="1365310"/>
        <a:ext cx="7847115" cy="713374"/>
      </dsp:txXfrm>
    </dsp:sp>
    <dsp:sp modelId="{1BCA7EEE-E844-4D5C-8F4F-4D1BEDAC0C51}">
      <dsp:nvSpPr>
        <dsp:cNvPr id="0" name=""/>
        <dsp:cNvSpPr/>
      </dsp:nvSpPr>
      <dsp:spPr>
        <a:xfrm>
          <a:off x="135482" y="2078684"/>
          <a:ext cx="1836224" cy="1453169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13E73C-EFE7-4658-910F-FB579AE896BC}">
      <dsp:nvSpPr>
        <dsp:cNvPr id="0" name=""/>
        <dsp:cNvSpPr/>
      </dsp:nvSpPr>
      <dsp:spPr>
        <a:xfrm>
          <a:off x="1238438" y="2078684"/>
          <a:ext cx="1836224" cy="1453169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6ED1CAD-EF1A-4A7D-B046-31A2141E5026}">
      <dsp:nvSpPr>
        <dsp:cNvPr id="0" name=""/>
        <dsp:cNvSpPr/>
      </dsp:nvSpPr>
      <dsp:spPr>
        <a:xfrm>
          <a:off x="2342265" y="2078684"/>
          <a:ext cx="1836224" cy="1453169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104FAA7-86CC-4FDE-8466-AE7BAA86E308}">
      <dsp:nvSpPr>
        <dsp:cNvPr id="0" name=""/>
        <dsp:cNvSpPr/>
      </dsp:nvSpPr>
      <dsp:spPr>
        <a:xfrm>
          <a:off x="3445221" y="2078684"/>
          <a:ext cx="1836224" cy="1453169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EB3D9C-EEAF-4172-B2DD-DE09E7DA3FB1}">
      <dsp:nvSpPr>
        <dsp:cNvPr id="0" name=""/>
        <dsp:cNvSpPr/>
      </dsp:nvSpPr>
      <dsp:spPr>
        <a:xfrm>
          <a:off x="4549049" y="2078684"/>
          <a:ext cx="1836224" cy="1453169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CD8CF67-6F09-47C6-B54C-42CC3D976DAC}">
      <dsp:nvSpPr>
        <dsp:cNvPr id="0" name=""/>
        <dsp:cNvSpPr/>
      </dsp:nvSpPr>
      <dsp:spPr>
        <a:xfrm>
          <a:off x="5652004" y="2078684"/>
          <a:ext cx="1836224" cy="1453169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6D7476-1C27-4FE3-92A4-A52A632BF1C3}">
      <dsp:nvSpPr>
        <dsp:cNvPr id="0" name=""/>
        <dsp:cNvSpPr/>
      </dsp:nvSpPr>
      <dsp:spPr>
        <a:xfrm>
          <a:off x="6755832" y="2078684"/>
          <a:ext cx="1836224" cy="1453169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A671667-0397-4C6D-AEF9-50AE948AB7E2}">
      <dsp:nvSpPr>
        <dsp:cNvPr id="0" name=""/>
        <dsp:cNvSpPr/>
      </dsp:nvSpPr>
      <dsp:spPr>
        <a:xfrm>
          <a:off x="135482" y="2224001"/>
          <a:ext cx="7949127" cy="116253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Candara" panose="020E0502030303020204" pitchFamily="34" charset="0"/>
            </a:rPr>
            <a:t>Большинство игрушек и пособий, используемых при создании развивающей среды, должны быть гибкими и </a:t>
          </a:r>
          <a:r>
            <a:rPr lang="ru-RU" sz="1600" kern="1200" dirty="0" err="1" smtClean="0">
              <a:latin typeface="Candara" panose="020E0502030303020204" pitchFamily="34" charset="0"/>
            </a:rPr>
            <a:t>разноуровневыми</a:t>
          </a:r>
          <a:r>
            <a:rPr lang="ru-RU" sz="1600" kern="1200" dirty="0" smtClean="0">
              <a:latin typeface="Candara" panose="020E0502030303020204" pitchFamily="34" charset="0"/>
            </a:rPr>
            <a:t> по степени сложности.</a:t>
          </a:r>
          <a:endParaRPr lang="ru-RU" sz="1600" kern="1200" dirty="0">
            <a:latin typeface="Candara" panose="020E0502030303020204" pitchFamily="34" charset="0"/>
          </a:endParaRPr>
        </a:p>
      </dsp:txBody>
      <dsp:txXfrm>
        <a:off x="135482" y="2224001"/>
        <a:ext cx="7949127" cy="1162535"/>
      </dsp:txXfrm>
    </dsp:sp>
    <dsp:sp modelId="{7D6C83B6-CBD5-4113-BE66-3614330F4DC1}">
      <dsp:nvSpPr>
        <dsp:cNvPr id="0" name=""/>
        <dsp:cNvSpPr/>
      </dsp:nvSpPr>
      <dsp:spPr>
        <a:xfrm>
          <a:off x="135482" y="3649795"/>
          <a:ext cx="7847115" cy="7133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b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Candara" panose="020E0502030303020204" pitchFamily="34" charset="0"/>
            </a:rPr>
            <a:t>Пример: </a:t>
          </a:r>
          <a:r>
            <a:rPr lang="ru-RU" sz="1600" b="0" kern="1200" dirty="0" smtClean="0">
              <a:latin typeface="Candara" panose="020E0502030303020204" pitchFamily="34" charset="0"/>
            </a:rPr>
            <a:t>Пластилин, песок, вода, строительный набор или конструктор ЛЕГО, обладают большой гибкостью, дети могут использовать их в целом диапазоне уровней сложности. </a:t>
          </a:r>
          <a:endParaRPr lang="ru-RU" sz="1600" b="1" kern="1200" dirty="0">
            <a:latin typeface="Candara" panose="020E0502030303020204" pitchFamily="34" charset="0"/>
          </a:endParaRPr>
        </a:p>
      </dsp:txBody>
      <dsp:txXfrm>
        <a:off x="135482" y="3649795"/>
        <a:ext cx="7847115" cy="713374"/>
      </dsp:txXfrm>
    </dsp:sp>
    <dsp:sp modelId="{9358EDED-EAA1-41EC-ACC2-1946DAF1F8FF}">
      <dsp:nvSpPr>
        <dsp:cNvPr id="0" name=""/>
        <dsp:cNvSpPr/>
      </dsp:nvSpPr>
      <dsp:spPr>
        <a:xfrm>
          <a:off x="135482" y="4363169"/>
          <a:ext cx="1046282" cy="174380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F4B8893-5FBC-4BBB-A284-AAE5817FEE6D}">
      <dsp:nvSpPr>
        <dsp:cNvPr id="0" name=""/>
        <dsp:cNvSpPr/>
      </dsp:nvSpPr>
      <dsp:spPr>
        <a:xfrm>
          <a:off x="1242797" y="4363169"/>
          <a:ext cx="1046282" cy="174380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B00C183-C6B7-4512-AC32-55C7418DE282}">
      <dsp:nvSpPr>
        <dsp:cNvPr id="0" name=""/>
        <dsp:cNvSpPr/>
      </dsp:nvSpPr>
      <dsp:spPr>
        <a:xfrm>
          <a:off x="2350113" y="4363169"/>
          <a:ext cx="1046282" cy="174380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0585204-F85E-4AD0-AC42-60E18325DB5C}">
      <dsp:nvSpPr>
        <dsp:cNvPr id="0" name=""/>
        <dsp:cNvSpPr/>
      </dsp:nvSpPr>
      <dsp:spPr>
        <a:xfrm>
          <a:off x="3457428" y="4363169"/>
          <a:ext cx="1046282" cy="174380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EBDADAF-2E5F-4908-8FC3-5878BAA48633}">
      <dsp:nvSpPr>
        <dsp:cNvPr id="0" name=""/>
        <dsp:cNvSpPr/>
      </dsp:nvSpPr>
      <dsp:spPr>
        <a:xfrm>
          <a:off x="4564743" y="4363169"/>
          <a:ext cx="1046282" cy="174380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DB97D68-5D65-4342-A2A0-BED192DD30CD}">
      <dsp:nvSpPr>
        <dsp:cNvPr id="0" name=""/>
        <dsp:cNvSpPr/>
      </dsp:nvSpPr>
      <dsp:spPr>
        <a:xfrm>
          <a:off x="5672058" y="4363169"/>
          <a:ext cx="1046282" cy="174380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5440F1C-1A4A-4DD1-8204-DA93F6EAB682}">
      <dsp:nvSpPr>
        <dsp:cNvPr id="0" name=""/>
        <dsp:cNvSpPr/>
      </dsp:nvSpPr>
      <dsp:spPr>
        <a:xfrm>
          <a:off x="6779373" y="4363169"/>
          <a:ext cx="1046282" cy="174380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E18EB7-976F-4522-B1BA-37A0E906CE19}">
      <dsp:nvSpPr>
        <dsp:cNvPr id="0" name=""/>
        <dsp:cNvSpPr/>
      </dsp:nvSpPr>
      <dsp:spPr>
        <a:xfrm>
          <a:off x="138434" y="555692"/>
          <a:ext cx="8018058" cy="7289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b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Candara" panose="020E0502030303020204" pitchFamily="34" charset="0"/>
            </a:rPr>
            <a:t>Метод «Строительных лесов»</a:t>
          </a:r>
          <a:endParaRPr lang="ru-RU" sz="2000" b="1" kern="1200" dirty="0">
            <a:latin typeface="Candara" panose="020E0502030303020204" pitchFamily="34" charset="0"/>
          </a:endParaRPr>
        </a:p>
      </dsp:txBody>
      <dsp:txXfrm>
        <a:off x="138434" y="555692"/>
        <a:ext cx="8018058" cy="728914"/>
      </dsp:txXfrm>
    </dsp:sp>
    <dsp:sp modelId="{DBEFAF95-6AEC-476E-BCA7-3D1E3D82602E}">
      <dsp:nvSpPr>
        <dsp:cNvPr id="0" name=""/>
        <dsp:cNvSpPr/>
      </dsp:nvSpPr>
      <dsp:spPr>
        <a:xfrm>
          <a:off x="138434" y="1284606"/>
          <a:ext cx="1876225" cy="1484825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065F9A6-CFB6-4E76-899D-DAF95AEE9AF6}">
      <dsp:nvSpPr>
        <dsp:cNvPr id="0" name=""/>
        <dsp:cNvSpPr/>
      </dsp:nvSpPr>
      <dsp:spPr>
        <a:xfrm>
          <a:off x="1265416" y="1284606"/>
          <a:ext cx="1876225" cy="1484825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9C48537-4BE9-448C-BC49-324727E8D3A6}">
      <dsp:nvSpPr>
        <dsp:cNvPr id="0" name=""/>
        <dsp:cNvSpPr/>
      </dsp:nvSpPr>
      <dsp:spPr>
        <a:xfrm>
          <a:off x="2393290" y="1284606"/>
          <a:ext cx="1876225" cy="1484825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FB10CC0-B117-4018-8F11-ADBD1964CADF}">
      <dsp:nvSpPr>
        <dsp:cNvPr id="0" name=""/>
        <dsp:cNvSpPr/>
      </dsp:nvSpPr>
      <dsp:spPr>
        <a:xfrm>
          <a:off x="3520273" y="1284606"/>
          <a:ext cx="1876225" cy="1484825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A31B72C-55FC-46B9-8C2E-A7378BCDAE73}">
      <dsp:nvSpPr>
        <dsp:cNvPr id="0" name=""/>
        <dsp:cNvSpPr/>
      </dsp:nvSpPr>
      <dsp:spPr>
        <a:xfrm>
          <a:off x="4648146" y="1284606"/>
          <a:ext cx="1876225" cy="1484825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4915A60-BE1E-47A3-98D9-073477F1239F}">
      <dsp:nvSpPr>
        <dsp:cNvPr id="0" name=""/>
        <dsp:cNvSpPr/>
      </dsp:nvSpPr>
      <dsp:spPr>
        <a:xfrm>
          <a:off x="5775129" y="1284606"/>
          <a:ext cx="1876225" cy="1484825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773E0A2-C11B-409B-A621-8115CD1A2D9A}">
      <dsp:nvSpPr>
        <dsp:cNvPr id="0" name=""/>
        <dsp:cNvSpPr/>
      </dsp:nvSpPr>
      <dsp:spPr>
        <a:xfrm>
          <a:off x="6903003" y="1284606"/>
          <a:ext cx="1876225" cy="1484825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E5B2AF7-82F3-459C-98DB-86515B66D0EF}">
      <dsp:nvSpPr>
        <dsp:cNvPr id="0" name=""/>
        <dsp:cNvSpPr/>
      </dsp:nvSpPr>
      <dsp:spPr>
        <a:xfrm>
          <a:off x="138434" y="1433089"/>
          <a:ext cx="8122293" cy="118786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Candara" panose="020E0502030303020204" pitchFamily="34" charset="0"/>
            </a:rPr>
            <a:t>В основе этого метода – идея Л.С. Выготского о зоне ближайшего развития – граница между тем, что ребенок может сделать самостоятельно, и тем, что он может осуществить только с посторонней помощью. Педагог помогает ребенку перейти на новый уровень сложности, не задавая его, а наблюдая за его приближением.</a:t>
          </a:r>
          <a:endParaRPr lang="ru-RU" sz="1600" kern="1200" dirty="0">
            <a:latin typeface="Candara" panose="020E0502030303020204" pitchFamily="34" charset="0"/>
          </a:endParaRPr>
        </a:p>
      </dsp:txBody>
      <dsp:txXfrm>
        <a:off x="138434" y="1433089"/>
        <a:ext cx="8122293" cy="1187860"/>
      </dsp:txXfrm>
    </dsp:sp>
    <dsp:sp modelId="{43DE276C-3D82-4548-831C-5F3876B04AFC}">
      <dsp:nvSpPr>
        <dsp:cNvPr id="0" name=""/>
        <dsp:cNvSpPr/>
      </dsp:nvSpPr>
      <dsp:spPr>
        <a:xfrm>
          <a:off x="138434" y="2855718"/>
          <a:ext cx="8018058" cy="7289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b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Candara" panose="020E0502030303020204" pitchFamily="34" charset="0"/>
            </a:rPr>
            <a:t>Пример: </a:t>
          </a:r>
          <a:r>
            <a:rPr lang="ru-RU" sz="1600" b="0" kern="1200" dirty="0" smtClean="0">
              <a:latin typeface="Candara" panose="020E0502030303020204" pitchFamily="34" charset="0"/>
            </a:rPr>
            <a:t>2х летний ребенок выкладывает кубики горизонтально, но не двигает их, изображая паровозик. Педагог может задать вопрос: «А если сделать вот так?» далее выбор за ребенком – попробовать или проигнорировать.</a:t>
          </a:r>
          <a:r>
            <a:rPr lang="ru-RU" sz="1600" b="1" kern="1200" dirty="0" smtClean="0">
              <a:latin typeface="Candara" panose="020E0502030303020204" pitchFamily="34" charset="0"/>
            </a:rPr>
            <a:t> </a:t>
          </a:r>
          <a:endParaRPr lang="ru-RU" sz="1600" b="1" kern="1200" dirty="0">
            <a:latin typeface="Candara" panose="020E0502030303020204" pitchFamily="34" charset="0"/>
          </a:endParaRPr>
        </a:p>
      </dsp:txBody>
      <dsp:txXfrm>
        <a:off x="138434" y="2855718"/>
        <a:ext cx="8018058" cy="728914"/>
      </dsp:txXfrm>
    </dsp:sp>
    <dsp:sp modelId="{948136E6-C6DE-4C1D-800B-21DF7079EB03}">
      <dsp:nvSpPr>
        <dsp:cNvPr id="0" name=""/>
        <dsp:cNvSpPr/>
      </dsp:nvSpPr>
      <dsp:spPr>
        <a:xfrm>
          <a:off x="138434" y="3584632"/>
          <a:ext cx="1069074" cy="178179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BFB8D0-2EEC-4A7B-9EB8-A0F226570B6D}">
      <dsp:nvSpPr>
        <dsp:cNvPr id="0" name=""/>
        <dsp:cNvSpPr/>
      </dsp:nvSpPr>
      <dsp:spPr>
        <a:xfrm>
          <a:off x="1269871" y="3584632"/>
          <a:ext cx="1069074" cy="178179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AF613F1-0F8C-4933-9888-4AC910A95431}">
      <dsp:nvSpPr>
        <dsp:cNvPr id="0" name=""/>
        <dsp:cNvSpPr/>
      </dsp:nvSpPr>
      <dsp:spPr>
        <a:xfrm>
          <a:off x="2401308" y="3584632"/>
          <a:ext cx="1069074" cy="178179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CAA4C5E-8A9B-4661-9B8A-1AD4EB1CD257}">
      <dsp:nvSpPr>
        <dsp:cNvPr id="0" name=""/>
        <dsp:cNvSpPr/>
      </dsp:nvSpPr>
      <dsp:spPr>
        <a:xfrm>
          <a:off x="3532745" y="3584632"/>
          <a:ext cx="1069074" cy="178179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BD6233-4F59-4A66-9BBF-9054AD21DA46}">
      <dsp:nvSpPr>
        <dsp:cNvPr id="0" name=""/>
        <dsp:cNvSpPr/>
      </dsp:nvSpPr>
      <dsp:spPr>
        <a:xfrm>
          <a:off x="4664182" y="3584632"/>
          <a:ext cx="1069074" cy="178179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917E715-503C-4345-BE9F-6BB24E5A19CF}">
      <dsp:nvSpPr>
        <dsp:cNvPr id="0" name=""/>
        <dsp:cNvSpPr/>
      </dsp:nvSpPr>
      <dsp:spPr>
        <a:xfrm>
          <a:off x="5795620" y="3584632"/>
          <a:ext cx="1069074" cy="178179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ADCB6A-7983-40FA-A08F-4DDE9EE18817}">
      <dsp:nvSpPr>
        <dsp:cNvPr id="0" name=""/>
        <dsp:cNvSpPr/>
      </dsp:nvSpPr>
      <dsp:spPr>
        <a:xfrm>
          <a:off x="6927057" y="3584632"/>
          <a:ext cx="1069074" cy="178179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156734-CF46-4C8A-B090-96EBBD807C5E}">
      <dsp:nvSpPr>
        <dsp:cNvPr id="0" name=""/>
        <dsp:cNvSpPr/>
      </dsp:nvSpPr>
      <dsp:spPr>
        <a:xfrm>
          <a:off x="131213" y="73266"/>
          <a:ext cx="8386331" cy="7133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b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Candara" panose="020E0502030303020204" pitchFamily="34" charset="0"/>
            </a:rPr>
            <a:t>Метод </a:t>
          </a:r>
          <a:r>
            <a:rPr lang="ru-RU" sz="2000" b="1" kern="1200" dirty="0" err="1" smtClean="0">
              <a:latin typeface="Candara" panose="020E0502030303020204" pitchFamily="34" charset="0"/>
            </a:rPr>
            <a:t>Иррадиирующего</a:t>
          </a:r>
          <a:r>
            <a:rPr lang="ru-RU" sz="2000" b="1" kern="1200" dirty="0" smtClean="0">
              <a:latin typeface="Candara" panose="020E0502030303020204" pitchFamily="34" charset="0"/>
            </a:rPr>
            <a:t> обучения.  «Иррадиация» - распространение</a:t>
          </a:r>
          <a:endParaRPr lang="ru-RU" sz="2000" b="1" kern="1200" dirty="0">
            <a:latin typeface="Candara" panose="020E0502030303020204" pitchFamily="34" charset="0"/>
          </a:endParaRPr>
        </a:p>
      </dsp:txBody>
      <dsp:txXfrm>
        <a:off x="131213" y="73266"/>
        <a:ext cx="8386331" cy="713330"/>
      </dsp:txXfrm>
    </dsp:sp>
    <dsp:sp modelId="{A9DDB961-A2DA-4C2F-889F-4B5D6170F88F}">
      <dsp:nvSpPr>
        <dsp:cNvPr id="0" name=""/>
        <dsp:cNvSpPr/>
      </dsp:nvSpPr>
      <dsp:spPr>
        <a:xfrm>
          <a:off x="131213" y="786597"/>
          <a:ext cx="1836113" cy="1453081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7A69501-CB04-4E46-90C3-6F8032503393}">
      <dsp:nvSpPr>
        <dsp:cNvPr id="0" name=""/>
        <dsp:cNvSpPr/>
      </dsp:nvSpPr>
      <dsp:spPr>
        <a:xfrm>
          <a:off x="1234101" y="786597"/>
          <a:ext cx="1836113" cy="1453081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DBBF6D0-0859-4D6D-B5FD-60990699BC47}">
      <dsp:nvSpPr>
        <dsp:cNvPr id="0" name=""/>
        <dsp:cNvSpPr/>
      </dsp:nvSpPr>
      <dsp:spPr>
        <a:xfrm>
          <a:off x="2337862" y="786597"/>
          <a:ext cx="1836113" cy="1453081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5C1DEC-6ADB-4E20-ADAC-85533C196B0E}">
      <dsp:nvSpPr>
        <dsp:cNvPr id="0" name=""/>
        <dsp:cNvSpPr/>
      </dsp:nvSpPr>
      <dsp:spPr>
        <a:xfrm>
          <a:off x="3440751" y="786597"/>
          <a:ext cx="1836113" cy="1453081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7F67D5B-6DFE-4BCA-94D7-6E9291D85F3D}">
      <dsp:nvSpPr>
        <dsp:cNvPr id="0" name=""/>
        <dsp:cNvSpPr/>
      </dsp:nvSpPr>
      <dsp:spPr>
        <a:xfrm>
          <a:off x="4544511" y="786597"/>
          <a:ext cx="1836113" cy="1453081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DE2296A-DCF5-4944-A81D-69B1CE29C979}">
      <dsp:nvSpPr>
        <dsp:cNvPr id="0" name=""/>
        <dsp:cNvSpPr/>
      </dsp:nvSpPr>
      <dsp:spPr>
        <a:xfrm>
          <a:off x="5647400" y="786597"/>
          <a:ext cx="1836113" cy="1453081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88EEB6E-C720-452D-A914-3FEF34D06C22}">
      <dsp:nvSpPr>
        <dsp:cNvPr id="0" name=""/>
        <dsp:cNvSpPr/>
      </dsp:nvSpPr>
      <dsp:spPr>
        <a:xfrm>
          <a:off x="6751161" y="786597"/>
          <a:ext cx="1836113" cy="1453081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F43E234-0FDA-4DF8-8B59-830B3B015623}">
      <dsp:nvSpPr>
        <dsp:cNvPr id="0" name=""/>
        <dsp:cNvSpPr/>
      </dsp:nvSpPr>
      <dsp:spPr>
        <a:xfrm>
          <a:off x="131213" y="931905"/>
          <a:ext cx="7948645" cy="116246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Candara" panose="020E0502030303020204" pitchFamily="34" charset="0"/>
            </a:rPr>
            <a:t>Основан на признании различных интересов, мотивов и на динамике продвижения. Предлагая интересное дело тем детям, кто хочет им заниматься, можно достичь больших успехов в обучении. </a:t>
          </a:r>
          <a:r>
            <a:rPr lang="ru-RU" sz="1400" b="1" kern="1200" dirty="0" smtClean="0">
              <a:latin typeface="Candara" panose="020E0502030303020204" pitchFamily="34" charset="0"/>
            </a:rPr>
            <a:t>Эта тактика состоит из 3х основных действий</a:t>
          </a:r>
          <a:r>
            <a:rPr lang="ru-RU" sz="1400" kern="1200" dirty="0" smtClean="0">
              <a:latin typeface="Candara" panose="020E0502030303020204" pitchFamily="34" charset="0"/>
            </a:rPr>
            <a:t>: все что вводится в развивающую игру-предлагается как новое знание или умение сначала желающим. Осуществляется через презентацию предмета. Демонстрация приобретенного знания или умения другим детям.</a:t>
          </a:r>
          <a:endParaRPr lang="ru-RU" sz="1400" kern="1200" dirty="0">
            <a:latin typeface="Candara" panose="020E0502030303020204" pitchFamily="34" charset="0"/>
          </a:endParaRPr>
        </a:p>
      </dsp:txBody>
      <dsp:txXfrm>
        <a:off x="131213" y="931905"/>
        <a:ext cx="7948645" cy="1162465"/>
      </dsp:txXfrm>
    </dsp:sp>
    <dsp:sp modelId="{57DD0343-1684-4E7E-B498-9C4FCB500F1A}">
      <dsp:nvSpPr>
        <dsp:cNvPr id="0" name=""/>
        <dsp:cNvSpPr/>
      </dsp:nvSpPr>
      <dsp:spPr>
        <a:xfrm>
          <a:off x="131213" y="2367151"/>
          <a:ext cx="7846639" cy="7133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b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Candara" panose="020E0502030303020204" pitchFamily="34" charset="0"/>
            </a:rPr>
            <a:t>Пример: 1 – </a:t>
          </a:r>
          <a:r>
            <a:rPr lang="ru-RU" sz="1600" b="1" kern="1200" dirty="0" err="1" smtClean="0">
              <a:latin typeface="Candara" panose="020E0502030303020204" pitchFamily="34" charset="0"/>
            </a:rPr>
            <a:t>ое</a:t>
          </a:r>
          <a:r>
            <a:rPr lang="ru-RU" sz="1600" b="1" kern="1200" dirty="0" smtClean="0">
              <a:latin typeface="Candara" panose="020E0502030303020204" pitchFamily="34" charset="0"/>
            </a:rPr>
            <a:t> действие. </a:t>
          </a:r>
          <a:r>
            <a:rPr lang="ru-RU" sz="1600" b="0" kern="1200" dirty="0" smtClean="0">
              <a:latin typeface="Candara" panose="020E0502030303020204" pitchFamily="34" charset="0"/>
            </a:rPr>
            <a:t>Воспитатель: «У нас появилась новая интересная игра. Тот, кто хочет научиться играть в нее, может прийти в центр науки.</a:t>
          </a:r>
          <a:endParaRPr lang="ru-RU" sz="1600" b="1" kern="1200" dirty="0">
            <a:latin typeface="Candara" panose="020E0502030303020204" pitchFamily="34" charset="0"/>
          </a:endParaRPr>
        </a:p>
      </dsp:txBody>
      <dsp:txXfrm>
        <a:off x="131213" y="2367151"/>
        <a:ext cx="7846639" cy="713330"/>
      </dsp:txXfrm>
    </dsp:sp>
    <dsp:sp modelId="{FACC52BA-0137-4FE7-B6B0-2A26BB585B5B}">
      <dsp:nvSpPr>
        <dsp:cNvPr id="0" name=""/>
        <dsp:cNvSpPr/>
      </dsp:nvSpPr>
      <dsp:spPr>
        <a:xfrm>
          <a:off x="131213" y="3080482"/>
          <a:ext cx="1046218" cy="174369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96F50D5-0FB3-4260-BC82-F1DEB31C2BE4}">
      <dsp:nvSpPr>
        <dsp:cNvPr id="0" name=""/>
        <dsp:cNvSpPr/>
      </dsp:nvSpPr>
      <dsp:spPr>
        <a:xfrm>
          <a:off x="1238461" y="3080482"/>
          <a:ext cx="1046218" cy="174369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BD04DB9-FB66-4CFE-8EA3-6BAD3015721A}">
      <dsp:nvSpPr>
        <dsp:cNvPr id="0" name=""/>
        <dsp:cNvSpPr/>
      </dsp:nvSpPr>
      <dsp:spPr>
        <a:xfrm>
          <a:off x="2345709" y="3080482"/>
          <a:ext cx="1046218" cy="174369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762F976-0E42-4463-9220-44E835B76408}">
      <dsp:nvSpPr>
        <dsp:cNvPr id="0" name=""/>
        <dsp:cNvSpPr/>
      </dsp:nvSpPr>
      <dsp:spPr>
        <a:xfrm>
          <a:off x="3452957" y="3080482"/>
          <a:ext cx="1046218" cy="174369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3B6D313-7836-4B6A-9046-5403F2AA93AB}">
      <dsp:nvSpPr>
        <dsp:cNvPr id="0" name=""/>
        <dsp:cNvSpPr/>
      </dsp:nvSpPr>
      <dsp:spPr>
        <a:xfrm>
          <a:off x="4560205" y="3080482"/>
          <a:ext cx="1046218" cy="174369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B027C4-4A24-44FB-8EB6-F2B20EE367AE}">
      <dsp:nvSpPr>
        <dsp:cNvPr id="0" name=""/>
        <dsp:cNvSpPr/>
      </dsp:nvSpPr>
      <dsp:spPr>
        <a:xfrm>
          <a:off x="5667453" y="3080482"/>
          <a:ext cx="1046218" cy="174369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1D7BAA4-388E-45F2-ABED-334B3D24C94B}">
      <dsp:nvSpPr>
        <dsp:cNvPr id="0" name=""/>
        <dsp:cNvSpPr/>
      </dsp:nvSpPr>
      <dsp:spPr>
        <a:xfrm>
          <a:off x="6774701" y="3080482"/>
          <a:ext cx="1046218" cy="174369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F1397FA-D271-474A-B0D8-40EA87C29A1C}">
      <dsp:nvSpPr>
        <dsp:cNvPr id="0" name=""/>
        <dsp:cNvSpPr/>
      </dsp:nvSpPr>
      <dsp:spPr>
        <a:xfrm>
          <a:off x="131213" y="3382324"/>
          <a:ext cx="7846639" cy="7133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b" anchorCtr="0">
          <a:noAutofit/>
        </a:bodyPr>
        <a:lstStyle/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400" kern="1200"/>
        </a:p>
      </dsp:txBody>
      <dsp:txXfrm>
        <a:off x="131213" y="3382324"/>
        <a:ext cx="7846639" cy="713330"/>
      </dsp:txXfrm>
    </dsp:sp>
    <dsp:sp modelId="{B3D27D92-FCF7-434F-9085-D031EBD15985}">
      <dsp:nvSpPr>
        <dsp:cNvPr id="0" name=""/>
        <dsp:cNvSpPr/>
      </dsp:nvSpPr>
      <dsp:spPr>
        <a:xfrm>
          <a:off x="131213" y="4095655"/>
          <a:ext cx="1046218" cy="174369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F226FF3-12CA-479C-BD7E-384DBDB30D47}">
      <dsp:nvSpPr>
        <dsp:cNvPr id="0" name=""/>
        <dsp:cNvSpPr/>
      </dsp:nvSpPr>
      <dsp:spPr>
        <a:xfrm>
          <a:off x="1238461" y="4095655"/>
          <a:ext cx="1046218" cy="174369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9FF0649-7AC8-4F7F-9F2D-264E1EEE1AE6}">
      <dsp:nvSpPr>
        <dsp:cNvPr id="0" name=""/>
        <dsp:cNvSpPr/>
      </dsp:nvSpPr>
      <dsp:spPr>
        <a:xfrm>
          <a:off x="2345709" y="4095655"/>
          <a:ext cx="1046218" cy="174369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F71FAC6-D003-4757-A5D6-735AAD46D6AA}">
      <dsp:nvSpPr>
        <dsp:cNvPr id="0" name=""/>
        <dsp:cNvSpPr/>
      </dsp:nvSpPr>
      <dsp:spPr>
        <a:xfrm>
          <a:off x="3452957" y="4095655"/>
          <a:ext cx="1046218" cy="174369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63DBC36-420C-46DF-B1B6-B7298B7AB170}">
      <dsp:nvSpPr>
        <dsp:cNvPr id="0" name=""/>
        <dsp:cNvSpPr/>
      </dsp:nvSpPr>
      <dsp:spPr>
        <a:xfrm>
          <a:off x="4560205" y="4095655"/>
          <a:ext cx="1046218" cy="174369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075A74B-F5E0-4527-AD69-F0438C4504C8}">
      <dsp:nvSpPr>
        <dsp:cNvPr id="0" name=""/>
        <dsp:cNvSpPr/>
      </dsp:nvSpPr>
      <dsp:spPr>
        <a:xfrm>
          <a:off x="5667453" y="4095655"/>
          <a:ext cx="1046218" cy="174369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E6575F5-9E3F-4C92-970F-C472EF9C2BCD}">
      <dsp:nvSpPr>
        <dsp:cNvPr id="0" name=""/>
        <dsp:cNvSpPr/>
      </dsp:nvSpPr>
      <dsp:spPr>
        <a:xfrm>
          <a:off x="6774701" y="4095655"/>
          <a:ext cx="1046218" cy="174369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0A60AF1-287C-4900-A903-6F9B094986E5}">
      <dsp:nvSpPr>
        <dsp:cNvPr id="0" name=""/>
        <dsp:cNvSpPr/>
      </dsp:nvSpPr>
      <dsp:spPr>
        <a:xfrm>
          <a:off x="158362" y="3356349"/>
          <a:ext cx="7846639" cy="7133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b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Candara" panose="020E0502030303020204" pitchFamily="34" charset="0"/>
            </a:rPr>
            <a:t>2 – </a:t>
          </a:r>
          <a:r>
            <a:rPr lang="ru-RU" sz="1600" b="1" kern="1200" dirty="0" err="1" smtClean="0">
              <a:latin typeface="Candara" panose="020E0502030303020204" pitchFamily="34" charset="0"/>
            </a:rPr>
            <a:t>ое</a:t>
          </a:r>
          <a:r>
            <a:rPr lang="ru-RU" sz="1600" b="1" kern="1200" dirty="0" smtClean="0">
              <a:latin typeface="Candara" panose="020E0502030303020204" pitchFamily="34" charset="0"/>
            </a:rPr>
            <a:t> действие. </a:t>
          </a:r>
          <a:r>
            <a:rPr lang="ru-RU" sz="1600" b="0" kern="1200" dirty="0" smtClean="0">
              <a:latin typeface="Candara" panose="020E0502030303020204" pitchFamily="34" charset="0"/>
            </a:rPr>
            <a:t>Воспитатель: «Ира, Алеша, вы сегодня узнали что-то новое, давайте расскажем об этом всем ребятам.</a:t>
          </a:r>
          <a:endParaRPr lang="ru-RU" sz="1600" b="0" kern="1200" dirty="0">
            <a:latin typeface="Candara" panose="020E0502030303020204" pitchFamily="34" charset="0"/>
          </a:endParaRPr>
        </a:p>
      </dsp:txBody>
      <dsp:txXfrm>
        <a:off x="158362" y="3356349"/>
        <a:ext cx="7846639" cy="713330"/>
      </dsp:txXfrm>
    </dsp:sp>
    <dsp:sp modelId="{0E88A611-F25E-4F83-ADD1-04516E5F86A5}">
      <dsp:nvSpPr>
        <dsp:cNvPr id="0" name=""/>
        <dsp:cNvSpPr/>
      </dsp:nvSpPr>
      <dsp:spPr>
        <a:xfrm>
          <a:off x="131213" y="5110829"/>
          <a:ext cx="1046218" cy="174369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9C2F70D-52E1-4B2C-A3D6-89D414861685}">
      <dsp:nvSpPr>
        <dsp:cNvPr id="0" name=""/>
        <dsp:cNvSpPr/>
      </dsp:nvSpPr>
      <dsp:spPr>
        <a:xfrm>
          <a:off x="1238461" y="5110829"/>
          <a:ext cx="1046218" cy="174369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93C2975-05DF-41D4-95BB-B01413792889}">
      <dsp:nvSpPr>
        <dsp:cNvPr id="0" name=""/>
        <dsp:cNvSpPr/>
      </dsp:nvSpPr>
      <dsp:spPr>
        <a:xfrm>
          <a:off x="2345709" y="5110829"/>
          <a:ext cx="1046218" cy="174369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E6CA658-1B21-4286-B38E-9A6372A706BC}">
      <dsp:nvSpPr>
        <dsp:cNvPr id="0" name=""/>
        <dsp:cNvSpPr/>
      </dsp:nvSpPr>
      <dsp:spPr>
        <a:xfrm>
          <a:off x="3452957" y="5110829"/>
          <a:ext cx="1046218" cy="174369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1C1AA85-E8B1-4428-B8D1-C2EF275719E0}">
      <dsp:nvSpPr>
        <dsp:cNvPr id="0" name=""/>
        <dsp:cNvSpPr/>
      </dsp:nvSpPr>
      <dsp:spPr>
        <a:xfrm>
          <a:off x="4560205" y="5110829"/>
          <a:ext cx="1046218" cy="174369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CCAEF1F-E32B-429D-A5C8-D24CA7C0B78E}">
      <dsp:nvSpPr>
        <dsp:cNvPr id="0" name=""/>
        <dsp:cNvSpPr/>
      </dsp:nvSpPr>
      <dsp:spPr>
        <a:xfrm>
          <a:off x="5667453" y="5110829"/>
          <a:ext cx="1046218" cy="174369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735A2AD-ED1A-4D71-9901-9D70AF7F220F}">
      <dsp:nvSpPr>
        <dsp:cNvPr id="0" name=""/>
        <dsp:cNvSpPr/>
      </dsp:nvSpPr>
      <dsp:spPr>
        <a:xfrm>
          <a:off x="6774701" y="5110829"/>
          <a:ext cx="1046218" cy="174369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B553665-71D9-4343-BA45-73E54B3C69C2}">
      <dsp:nvSpPr>
        <dsp:cNvPr id="0" name=""/>
        <dsp:cNvSpPr/>
      </dsp:nvSpPr>
      <dsp:spPr>
        <a:xfrm>
          <a:off x="93863" y="4339016"/>
          <a:ext cx="7846639" cy="7133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b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Candara" panose="020E0502030303020204" pitchFamily="34" charset="0"/>
            </a:rPr>
            <a:t>3 –е действие. </a:t>
          </a:r>
          <a:r>
            <a:rPr lang="ru-RU" sz="1600" b="0" kern="1200" dirty="0" smtClean="0">
              <a:latin typeface="Candara" panose="020E0502030303020204" pitchFamily="34" charset="0"/>
            </a:rPr>
            <a:t>Воспитатель: «Если вы хотите что-то узнать, можете обратиться к Ире и Алеше.</a:t>
          </a:r>
          <a:endParaRPr lang="ru-RU" sz="1600" b="0" kern="1200" dirty="0">
            <a:latin typeface="Candara" panose="020E0502030303020204" pitchFamily="34" charset="0"/>
          </a:endParaRPr>
        </a:p>
      </dsp:txBody>
      <dsp:txXfrm>
        <a:off x="93863" y="4339016"/>
        <a:ext cx="7846639" cy="713330"/>
      </dsp:txXfrm>
    </dsp:sp>
    <dsp:sp modelId="{6DDF1414-93CC-490D-B8BF-AAD5AD3CE1AC}">
      <dsp:nvSpPr>
        <dsp:cNvPr id="0" name=""/>
        <dsp:cNvSpPr/>
      </dsp:nvSpPr>
      <dsp:spPr>
        <a:xfrm>
          <a:off x="131213" y="6126002"/>
          <a:ext cx="1046218" cy="174369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FE1AF3-CDEA-4881-826E-063CF01EAFE8}">
      <dsp:nvSpPr>
        <dsp:cNvPr id="0" name=""/>
        <dsp:cNvSpPr/>
      </dsp:nvSpPr>
      <dsp:spPr>
        <a:xfrm>
          <a:off x="1238461" y="6126002"/>
          <a:ext cx="1046218" cy="174369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FF0982B-70D5-4934-8022-00876BDCEE06}">
      <dsp:nvSpPr>
        <dsp:cNvPr id="0" name=""/>
        <dsp:cNvSpPr/>
      </dsp:nvSpPr>
      <dsp:spPr>
        <a:xfrm>
          <a:off x="2345709" y="6126002"/>
          <a:ext cx="1046218" cy="174369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C8A4281-7594-4B70-8120-B4868C65B8D3}">
      <dsp:nvSpPr>
        <dsp:cNvPr id="0" name=""/>
        <dsp:cNvSpPr/>
      </dsp:nvSpPr>
      <dsp:spPr>
        <a:xfrm>
          <a:off x="3452957" y="6126002"/>
          <a:ext cx="1046218" cy="174369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52106A-B4A8-4E16-8918-A4DED77DFDF6}">
      <dsp:nvSpPr>
        <dsp:cNvPr id="0" name=""/>
        <dsp:cNvSpPr/>
      </dsp:nvSpPr>
      <dsp:spPr>
        <a:xfrm>
          <a:off x="4560205" y="6126002"/>
          <a:ext cx="1046218" cy="174369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9B16E2-C494-465B-9F5A-DE46F22CB221}">
      <dsp:nvSpPr>
        <dsp:cNvPr id="0" name=""/>
        <dsp:cNvSpPr/>
      </dsp:nvSpPr>
      <dsp:spPr>
        <a:xfrm>
          <a:off x="5667453" y="6126002"/>
          <a:ext cx="1046218" cy="174369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0740F68-9A65-43FE-8F4E-28A1DB084C33}">
      <dsp:nvSpPr>
        <dsp:cNvPr id="0" name=""/>
        <dsp:cNvSpPr/>
      </dsp:nvSpPr>
      <dsp:spPr>
        <a:xfrm>
          <a:off x="6774701" y="6126002"/>
          <a:ext cx="1046218" cy="174369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0656BC-5926-40D9-B1EA-0C71920C56B6}">
      <dsp:nvSpPr>
        <dsp:cNvPr id="0" name=""/>
        <dsp:cNvSpPr/>
      </dsp:nvSpPr>
      <dsp:spPr>
        <a:xfrm>
          <a:off x="0" y="577733"/>
          <a:ext cx="8763754" cy="98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D6B0C71-3017-4459-8898-0F0CC5D31E8A}">
      <dsp:nvSpPr>
        <dsp:cNvPr id="0" name=""/>
        <dsp:cNvSpPr/>
      </dsp:nvSpPr>
      <dsp:spPr>
        <a:xfrm>
          <a:off x="438187" y="2093"/>
          <a:ext cx="6659751" cy="11512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1874" tIns="0" rIns="231874" bIns="0" numCol="1" spcCol="1270" anchor="ctr" anchorCtr="0">
          <a:noAutofit/>
        </a:bodyPr>
        <a:lstStyle/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Candara" panose="020E0502030303020204" pitchFamily="34" charset="0"/>
            </a:rPr>
            <a:t>Развитие каждого ребенка индивидуально и определяется не столько паспортным возрастом, сколько уникальной совокупностью его психофизиологических индивидуальных особенностей, социокультурной ситуацией в семье и др. факторами, оказывающими решающее влияние на развитие личности</a:t>
          </a:r>
          <a:endParaRPr lang="ru-RU" sz="1400" kern="1200" dirty="0">
            <a:latin typeface="Candara" panose="020E0502030303020204" pitchFamily="34" charset="0"/>
          </a:endParaRPr>
        </a:p>
      </dsp:txBody>
      <dsp:txXfrm>
        <a:off x="494388" y="58294"/>
        <a:ext cx="6547349" cy="1038878"/>
      </dsp:txXfrm>
    </dsp:sp>
    <dsp:sp modelId="{49F4BB1C-CE87-4BE7-9EC4-40AAA3F1A4AC}">
      <dsp:nvSpPr>
        <dsp:cNvPr id="0" name=""/>
        <dsp:cNvSpPr/>
      </dsp:nvSpPr>
      <dsp:spPr>
        <a:xfrm>
          <a:off x="0" y="2346773"/>
          <a:ext cx="8763754" cy="98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A9EC08D-02EB-481D-9909-2587996B47CC}">
      <dsp:nvSpPr>
        <dsp:cNvPr id="0" name=""/>
        <dsp:cNvSpPr/>
      </dsp:nvSpPr>
      <dsp:spPr>
        <a:xfrm>
          <a:off x="438187" y="1771133"/>
          <a:ext cx="6695946" cy="11512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1874" tIns="0" rIns="231874" bIns="0" numCol="1" spcCol="1270" anchor="ctr" anchorCtr="0">
          <a:noAutofit/>
        </a:bodyPr>
        <a:lstStyle/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Candara" panose="020E0502030303020204" pitchFamily="34" charset="0"/>
            </a:rPr>
            <a:t>Задача педагогов не только в передаче фиксированной суммы знаний, умений и навыков, но и в обеспечении каждому возможности познавать мир, учиться самостоятельно, т.е. в содействии реализации потенциальных возможностей и способностей, в становлении и проявлении ребенком основ ключевых компетентностей как интегративного показателя развития.</a:t>
          </a:r>
          <a:endParaRPr lang="ru-RU" sz="1400" kern="1200" dirty="0">
            <a:latin typeface="Candara" panose="020E0502030303020204" pitchFamily="34" charset="0"/>
          </a:endParaRPr>
        </a:p>
      </dsp:txBody>
      <dsp:txXfrm>
        <a:off x="494388" y="1827334"/>
        <a:ext cx="6583544" cy="1038878"/>
      </dsp:txXfrm>
    </dsp:sp>
    <dsp:sp modelId="{39D511A6-91E1-48AA-B4B1-CA5B7E4B5CF9}">
      <dsp:nvSpPr>
        <dsp:cNvPr id="0" name=""/>
        <dsp:cNvSpPr/>
      </dsp:nvSpPr>
      <dsp:spPr>
        <a:xfrm>
          <a:off x="0" y="4115812"/>
          <a:ext cx="8763754" cy="98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A868CC4-3C69-4623-BC00-8193AC4E5F28}">
      <dsp:nvSpPr>
        <dsp:cNvPr id="0" name=""/>
        <dsp:cNvSpPr/>
      </dsp:nvSpPr>
      <dsp:spPr>
        <a:xfrm>
          <a:off x="438187" y="3540173"/>
          <a:ext cx="6695946" cy="11512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1874" tIns="0" rIns="231874" bIns="0" numCol="1" spcCol="1270" anchor="ctr" anchorCtr="0">
          <a:noAutofit/>
        </a:bodyPr>
        <a:lstStyle/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Candara" panose="020E0502030303020204" pitchFamily="34" charset="0"/>
            </a:rPr>
            <a:t>Развитие – процесс постоянный, и, для того, чтобы не упустить признаков появления новых достижений, необходимо систематическое целенаправленное наблюдение.</a:t>
          </a:r>
          <a:endParaRPr lang="ru-RU" sz="1400" kern="1200" dirty="0">
            <a:latin typeface="Candara" panose="020E0502030303020204" pitchFamily="34" charset="0"/>
          </a:endParaRPr>
        </a:p>
      </dsp:txBody>
      <dsp:txXfrm>
        <a:off x="494388" y="3596374"/>
        <a:ext cx="6583544" cy="1038878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F558E0-7A93-4DEC-9A7D-A69591DEF514}">
      <dsp:nvSpPr>
        <dsp:cNvPr id="0" name=""/>
        <dsp:cNvSpPr/>
      </dsp:nvSpPr>
      <dsp:spPr>
        <a:xfrm>
          <a:off x="0" y="1382464"/>
          <a:ext cx="8935769" cy="1843285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EB17174-9E46-47BD-BE14-014EE89E48BB}">
      <dsp:nvSpPr>
        <dsp:cNvPr id="0" name=""/>
        <dsp:cNvSpPr/>
      </dsp:nvSpPr>
      <dsp:spPr>
        <a:xfrm>
          <a:off x="1140740" y="532327"/>
          <a:ext cx="3043309" cy="10538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b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Candara" panose="020E0502030303020204" pitchFamily="34" charset="0"/>
            </a:rPr>
            <a:t>Используемые источники и </a:t>
          </a:r>
          <a:r>
            <a:rPr lang="ru-RU" sz="2000" kern="1200" dirty="0" smtClean="0">
              <a:latin typeface="Candara" panose="020E0502030303020204" pitchFamily="34" charset="0"/>
            </a:rPr>
            <a:t>методическая </a:t>
          </a:r>
          <a:r>
            <a:rPr lang="ru-RU" sz="2000" kern="1200" dirty="0" smtClean="0">
              <a:latin typeface="Candara" panose="020E0502030303020204" pitchFamily="34" charset="0"/>
            </a:rPr>
            <a:t>литература</a:t>
          </a:r>
          <a:endParaRPr lang="ru-RU" sz="2000" kern="1200" dirty="0">
            <a:latin typeface="Candara" panose="020E0502030303020204" pitchFamily="34" charset="0"/>
          </a:endParaRPr>
        </a:p>
      </dsp:txBody>
      <dsp:txXfrm>
        <a:off x="1140740" y="532327"/>
        <a:ext cx="3043309" cy="1053824"/>
      </dsp:txXfrm>
    </dsp:sp>
    <dsp:sp modelId="{3B24AE6B-8BAB-433E-9006-E97A0985C903}">
      <dsp:nvSpPr>
        <dsp:cNvPr id="0" name=""/>
        <dsp:cNvSpPr/>
      </dsp:nvSpPr>
      <dsp:spPr>
        <a:xfrm>
          <a:off x="1291564" y="1876331"/>
          <a:ext cx="460821" cy="46082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7C843EA-8950-453F-A57B-48C3DC3AC421}">
      <dsp:nvSpPr>
        <dsp:cNvPr id="0" name=""/>
        <dsp:cNvSpPr/>
      </dsp:nvSpPr>
      <dsp:spPr>
        <a:xfrm>
          <a:off x="2960395" y="2746827"/>
          <a:ext cx="4846075" cy="18432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Candara" panose="020E0502030303020204" pitchFamily="34" charset="0"/>
            </a:rPr>
            <a:t>Михайлова - </a:t>
          </a:r>
          <a:r>
            <a:rPr lang="ru-RU" sz="1800" kern="1200" dirty="0" err="1" smtClean="0">
              <a:latin typeface="Candara" panose="020E0502030303020204" pitchFamily="34" charset="0"/>
            </a:rPr>
            <a:t>Сивирская</a:t>
          </a:r>
          <a:r>
            <a:rPr lang="ru-RU" sz="1800" kern="1200" dirty="0" smtClean="0">
              <a:latin typeface="Candara" panose="020E0502030303020204" pitchFamily="34" charset="0"/>
            </a:rPr>
            <a:t> Л.В. Индивидуализация образования детей дошкольного возраста пособие для педагогов ДОО / Л.В. Михайлова – </a:t>
          </a:r>
          <a:r>
            <a:rPr lang="ru-RU" sz="1800" kern="1200" dirty="0" err="1" smtClean="0">
              <a:latin typeface="Candara" panose="020E0502030303020204" pitchFamily="34" charset="0"/>
            </a:rPr>
            <a:t>Сивирская</a:t>
          </a:r>
          <a:r>
            <a:rPr lang="ru-RU" sz="1800" kern="1200" dirty="0" smtClean="0">
              <a:latin typeface="Candara" panose="020E0502030303020204" pitchFamily="34" charset="0"/>
            </a:rPr>
            <a:t>. – М. : Просвещение, 2015 – 128 с.</a:t>
          </a:r>
          <a:endParaRPr lang="ru-RU" sz="1800" kern="1200" dirty="0">
            <a:latin typeface="Candara" panose="020E0502030303020204" pitchFamily="34" charset="0"/>
          </a:endParaRPr>
        </a:p>
      </dsp:txBody>
      <dsp:txXfrm>
        <a:off x="2960395" y="2746827"/>
        <a:ext cx="4846075" cy="1843285"/>
      </dsp:txXfrm>
    </dsp:sp>
    <dsp:sp modelId="{0DE95849-6C86-4E96-BB80-E696DBFECF1E}">
      <dsp:nvSpPr>
        <dsp:cNvPr id="0" name=""/>
        <dsp:cNvSpPr/>
      </dsp:nvSpPr>
      <dsp:spPr>
        <a:xfrm>
          <a:off x="5388423" y="2073696"/>
          <a:ext cx="460821" cy="46082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CFA6ED0-C642-4A90-9044-181C5F296F6B}">
      <dsp:nvSpPr>
        <dsp:cNvPr id="0" name=""/>
        <dsp:cNvSpPr/>
      </dsp:nvSpPr>
      <dsp:spPr>
        <a:xfrm>
          <a:off x="131213" y="25843"/>
          <a:ext cx="7846638" cy="7133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b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Candara" panose="020E0502030303020204" pitchFamily="34" charset="0"/>
            </a:rPr>
            <a:t>ИНДИВИДУАЛИЗАЦИЯ ОСНОВАНА НА </a:t>
          </a:r>
          <a:endParaRPr lang="ru-RU" sz="2400" kern="1200" dirty="0">
            <a:latin typeface="Candara" panose="020E0502030303020204" pitchFamily="34" charset="0"/>
          </a:endParaRPr>
        </a:p>
      </dsp:txBody>
      <dsp:txXfrm>
        <a:off x="131213" y="25843"/>
        <a:ext cx="7846638" cy="713330"/>
      </dsp:txXfrm>
    </dsp:sp>
    <dsp:sp modelId="{6E4D8430-8577-43FD-901B-30313D9849C0}">
      <dsp:nvSpPr>
        <dsp:cNvPr id="0" name=""/>
        <dsp:cNvSpPr/>
      </dsp:nvSpPr>
      <dsp:spPr>
        <a:xfrm>
          <a:off x="131213" y="739173"/>
          <a:ext cx="1836113" cy="1453081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685079F-37C4-4396-BDC4-A1162CB436DA}">
      <dsp:nvSpPr>
        <dsp:cNvPr id="0" name=""/>
        <dsp:cNvSpPr/>
      </dsp:nvSpPr>
      <dsp:spPr>
        <a:xfrm>
          <a:off x="1234101" y="739173"/>
          <a:ext cx="1836113" cy="1453081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5CBCD92-767D-4CEE-91D6-BACD17BBCACA}">
      <dsp:nvSpPr>
        <dsp:cNvPr id="0" name=""/>
        <dsp:cNvSpPr/>
      </dsp:nvSpPr>
      <dsp:spPr>
        <a:xfrm>
          <a:off x="2337862" y="739173"/>
          <a:ext cx="1836113" cy="1453081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6426FBA-EB23-42A4-8A8A-069347B52FF7}">
      <dsp:nvSpPr>
        <dsp:cNvPr id="0" name=""/>
        <dsp:cNvSpPr/>
      </dsp:nvSpPr>
      <dsp:spPr>
        <a:xfrm>
          <a:off x="3440750" y="739173"/>
          <a:ext cx="1836113" cy="1453081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FFE1786-33C7-43DA-8A2D-5B5B29877016}">
      <dsp:nvSpPr>
        <dsp:cNvPr id="0" name=""/>
        <dsp:cNvSpPr/>
      </dsp:nvSpPr>
      <dsp:spPr>
        <a:xfrm>
          <a:off x="4544511" y="739173"/>
          <a:ext cx="1836113" cy="1453081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826EB81-B265-4E40-9DA6-9674ED4C13CD}">
      <dsp:nvSpPr>
        <dsp:cNvPr id="0" name=""/>
        <dsp:cNvSpPr/>
      </dsp:nvSpPr>
      <dsp:spPr>
        <a:xfrm>
          <a:off x="5647399" y="739173"/>
          <a:ext cx="1836113" cy="1453081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D1C33A5-268F-42B9-9197-3F5EE29E28B6}">
      <dsp:nvSpPr>
        <dsp:cNvPr id="0" name=""/>
        <dsp:cNvSpPr/>
      </dsp:nvSpPr>
      <dsp:spPr>
        <a:xfrm>
          <a:off x="6751160" y="739173"/>
          <a:ext cx="1836113" cy="1453081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EA9F46-9970-4B1C-A371-A4E7062010D5}">
      <dsp:nvSpPr>
        <dsp:cNvPr id="0" name=""/>
        <dsp:cNvSpPr/>
      </dsp:nvSpPr>
      <dsp:spPr>
        <a:xfrm>
          <a:off x="131213" y="884481"/>
          <a:ext cx="7948644" cy="116246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kern="1200" dirty="0" smtClean="0">
              <a:latin typeface="Candara" panose="020E0502030303020204" pitchFamily="34" charset="0"/>
            </a:rPr>
            <a:t>ТВОРЧЕСКОЙ ПОЗИЦИИ РЕБЕНКА, ПОЗНАЮЩЕГО МИР, КАК НОВОЕ ДЛЯ СЕБЯ ПРОСТРАНСТВО </a:t>
          </a:r>
        </a:p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kern="1200" dirty="0"/>
        </a:p>
      </dsp:txBody>
      <dsp:txXfrm>
        <a:off x="131213" y="884481"/>
        <a:ext cx="7948644" cy="116246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F059E8-F109-4D57-B7EF-810E3069893B}">
      <dsp:nvSpPr>
        <dsp:cNvPr id="0" name=""/>
        <dsp:cNvSpPr/>
      </dsp:nvSpPr>
      <dsp:spPr>
        <a:xfrm>
          <a:off x="2068652" y="300371"/>
          <a:ext cx="3137587" cy="4002024"/>
        </a:xfrm>
        <a:prstGeom prst="round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6000" r="-46000"/>
          </a:stretch>
        </a:blip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C72BDAB-5937-4863-A5A1-791BC03C617F}">
      <dsp:nvSpPr>
        <dsp:cNvPr id="0" name=""/>
        <dsp:cNvSpPr/>
      </dsp:nvSpPr>
      <dsp:spPr>
        <a:xfrm>
          <a:off x="2194156" y="1763335"/>
          <a:ext cx="2415942" cy="2356744"/>
        </a:xfrm>
        <a:prstGeom prst="rect">
          <a:avLst/>
        </a:prstGeom>
        <a:noFill/>
        <a:ln w="34925" cap="flat" cmpd="sng" algn="in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b" anchorCtr="0">
          <a:noAutofit/>
        </a:bodyPr>
        <a:lstStyle/>
        <a:p>
          <a:pPr lvl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 dirty="0">
            <a:latin typeface="Candara" panose="020E0502030303020204" pitchFamily="34" charset="0"/>
          </a:endParaRPr>
        </a:p>
      </dsp:txBody>
      <dsp:txXfrm>
        <a:off x="2194156" y="1763335"/>
        <a:ext cx="2415942" cy="2356744"/>
      </dsp:txXfrm>
    </dsp:sp>
    <dsp:sp modelId="{AAD1E7BC-FD1F-4E07-897E-3F6D9FBB531B}">
      <dsp:nvSpPr>
        <dsp:cNvPr id="0" name=""/>
        <dsp:cNvSpPr/>
      </dsp:nvSpPr>
      <dsp:spPr>
        <a:xfrm>
          <a:off x="4982837" y="100270"/>
          <a:ext cx="1080546" cy="1080546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6153A0D-A161-4FCD-8B62-D431AD4026EE}">
      <dsp:nvSpPr>
        <dsp:cNvPr id="0" name=""/>
        <dsp:cNvSpPr/>
      </dsp:nvSpPr>
      <dsp:spPr>
        <a:xfrm>
          <a:off x="6072441" y="109325"/>
          <a:ext cx="459700" cy="10805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13970" rIns="27940" bIns="1397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 dirty="0"/>
        </a:p>
      </dsp:txBody>
      <dsp:txXfrm>
        <a:off x="6072441" y="109325"/>
        <a:ext cx="459700" cy="1080546"/>
      </dsp:txXfrm>
    </dsp:sp>
    <dsp:sp modelId="{29C5BE9B-2FB8-4238-BD0D-376D19226BBD}">
      <dsp:nvSpPr>
        <dsp:cNvPr id="0" name=""/>
        <dsp:cNvSpPr/>
      </dsp:nvSpPr>
      <dsp:spPr>
        <a:xfrm>
          <a:off x="5019056" y="1330051"/>
          <a:ext cx="1080546" cy="1080546"/>
        </a:xfrm>
        <a:prstGeom prst="ellipse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5000" b="-25000"/>
          </a:stretch>
        </a:blip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C021E00-9CE2-405F-A5E3-48812A4EC1FC}">
      <dsp:nvSpPr>
        <dsp:cNvPr id="0" name=""/>
        <dsp:cNvSpPr/>
      </dsp:nvSpPr>
      <dsp:spPr>
        <a:xfrm>
          <a:off x="6108651" y="1330051"/>
          <a:ext cx="459700" cy="10805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13970" rIns="27940" bIns="1397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 dirty="0"/>
        </a:p>
      </dsp:txBody>
      <dsp:txXfrm>
        <a:off x="6108651" y="1330051"/>
        <a:ext cx="459700" cy="1080546"/>
      </dsp:txXfrm>
    </dsp:sp>
    <dsp:sp modelId="{ED3F425D-E129-4048-8C8E-079A09B3E1CA}">
      <dsp:nvSpPr>
        <dsp:cNvPr id="0" name=""/>
        <dsp:cNvSpPr/>
      </dsp:nvSpPr>
      <dsp:spPr>
        <a:xfrm>
          <a:off x="5046211" y="2632250"/>
          <a:ext cx="1080546" cy="1080546"/>
        </a:xfrm>
        <a:prstGeom prst="ellipse">
          <a:avLst/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918C73D-5E0C-4452-96AA-27A40CA28F73}">
      <dsp:nvSpPr>
        <dsp:cNvPr id="0" name=""/>
        <dsp:cNvSpPr/>
      </dsp:nvSpPr>
      <dsp:spPr>
        <a:xfrm>
          <a:off x="6144857" y="2541722"/>
          <a:ext cx="459700" cy="10805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13970" rIns="27940" bIns="1397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 dirty="0"/>
        </a:p>
      </dsp:txBody>
      <dsp:txXfrm>
        <a:off x="6144857" y="2541722"/>
        <a:ext cx="459700" cy="108054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1BD036-74E2-4481-8F1E-A2125B3F3A7B}">
      <dsp:nvSpPr>
        <dsp:cNvPr id="0" name=""/>
        <dsp:cNvSpPr/>
      </dsp:nvSpPr>
      <dsp:spPr>
        <a:xfrm>
          <a:off x="8383260" y="1020436"/>
          <a:ext cx="204283" cy="3780856"/>
        </a:xfrm>
        <a:prstGeom prst="rect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7AA8CC6-7091-4DF5-8D72-4C560EA39A49}">
      <dsp:nvSpPr>
        <dsp:cNvPr id="0" name=""/>
        <dsp:cNvSpPr/>
      </dsp:nvSpPr>
      <dsp:spPr>
        <a:xfrm>
          <a:off x="208478" y="1020436"/>
          <a:ext cx="5313092" cy="3780856"/>
        </a:xfrm>
        <a:prstGeom prst="frame">
          <a:avLst>
            <a:gd name="adj1" fmla="val 5450"/>
          </a:avLst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64C3354-EC7A-46B4-ADF2-8D58CB42C645}">
      <dsp:nvSpPr>
        <dsp:cNvPr id="0" name=""/>
        <dsp:cNvSpPr/>
      </dsp:nvSpPr>
      <dsp:spPr>
        <a:xfrm>
          <a:off x="4195" y="567411"/>
          <a:ext cx="5108809" cy="3576359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BC9DF53-FADE-4A5F-809C-69C357AC21F8}">
      <dsp:nvSpPr>
        <dsp:cNvPr id="0" name=""/>
        <dsp:cNvSpPr/>
      </dsp:nvSpPr>
      <dsp:spPr>
        <a:xfrm>
          <a:off x="416195" y="4145041"/>
          <a:ext cx="4901092" cy="44879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2560" tIns="60960" rIns="1625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Candara" panose="020E0502030303020204" pitchFamily="34" charset="0"/>
            </a:rPr>
            <a:t>Понятие, сформулированное С.М. </a:t>
          </a:r>
          <a:r>
            <a:rPr lang="ru-RU" sz="1600" kern="1200" dirty="0" err="1" smtClean="0">
              <a:latin typeface="Candara" panose="020E0502030303020204" pitchFamily="34" charset="0"/>
            </a:rPr>
            <a:t>Юсфиным</a:t>
          </a:r>
          <a:r>
            <a:rPr lang="ru-RU" sz="1600" kern="1200" dirty="0" smtClean="0">
              <a:latin typeface="Candara" panose="020E0502030303020204" pitchFamily="34" charset="0"/>
            </a:rPr>
            <a:t> и Н.Н. Михайловой</a:t>
          </a:r>
          <a:endParaRPr lang="ru-RU" sz="1600" kern="1200" dirty="0">
            <a:latin typeface="Candara" panose="020E0502030303020204" pitchFamily="34" charset="0"/>
          </a:endParaRPr>
        </a:p>
      </dsp:txBody>
      <dsp:txXfrm>
        <a:off x="416195" y="4145041"/>
        <a:ext cx="4901092" cy="448791"/>
      </dsp:txXfrm>
    </dsp:sp>
    <dsp:sp modelId="{B74DB8A9-5320-4FA7-A0DF-B49C5E7600A8}">
      <dsp:nvSpPr>
        <dsp:cNvPr id="0" name=""/>
        <dsp:cNvSpPr/>
      </dsp:nvSpPr>
      <dsp:spPr>
        <a:xfrm>
          <a:off x="5548548" y="1020436"/>
          <a:ext cx="2807733" cy="37808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l" defTabSz="8001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Индивидуализация </a:t>
          </a:r>
          <a:r>
            <a:rPr lang="ru-RU" sz="1800" kern="1200" dirty="0" smtClean="0"/>
            <a:t>– </a:t>
          </a:r>
          <a:r>
            <a:rPr lang="ru-RU" sz="1800" kern="1200" dirty="0" smtClean="0">
              <a:latin typeface="Candara" panose="020E0502030303020204" pitchFamily="34" charset="0"/>
            </a:rPr>
            <a:t>это самореализация и развитие человека в качестве субъекта собственной жизнедеятельности, процесс в котором содержатся все условия для развития воли и ответственности</a:t>
          </a:r>
          <a:endParaRPr lang="ru-RU" sz="1800" kern="1200" dirty="0">
            <a:latin typeface="Candara" panose="020E0502030303020204" pitchFamily="34" charset="0"/>
          </a:endParaRPr>
        </a:p>
      </dsp:txBody>
      <dsp:txXfrm>
        <a:off x="5548548" y="1020436"/>
        <a:ext cx="2807733" cy="378085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7C93CD-872F-4884-B5D7-55F9E8935E1C}">
      <dsp:nvSpPr>
        <dsp:cNvPr id="0" name=""/>
        <dsp:cNvSpPr/>
      </dsp:nvSpPr>
      <dsp:spPr>
        <a:xfrm>
          <a:off x="0" y="0"/>
          <a:ext cx="6982034" cy="109945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Candara" panose="020E0502030303020204" pitchFamily="34" charset="0"/>
            </a:rPr>
            <a:t>1.Как индивидуальной программы развития, присущей каждому ребенку, осуществляющему собственную жизнедеятельность в поколенной структуре человечества, т.е. в свое время, в своем пространстве.</a:t>
          </a:r>
          <a:endParaRPr lang="ru-RU" sz="1400" kern="1200" dirty="0">
            <a:latin typeface="Candara" panose="020E0502030303020204" pitchFamily="34" charset="0"/>
          </a:endParaRPr>
        </a:p>
      </dsp:txBody>
      <dsp:txXfrm>
        <a:off x="32202" y="32202"/>
        <a:ext cx="5702735" cy="1035048"/>
      </dsp:txXfrm>
    </dsp:sp>
    <dsp:sp modelId="{53074059-19E3-4F05-B998-C034F58C2985}">
      <dsp:nvSpPr>
        <dsp:cNvPr id="0" name=""/>
        <dsp:cNvSpPr/>
      </dsp:nvSpPr>
      <dsp:spPr>
        <a:xfrm>
          <a:off x="202164" y="1235617"/>
          <a:ext cx="7747195" cy="122692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Candara" panose="020E0502030303020204" pitchFamily="34" charset="0"/>
            </a:rPr>
            <a:t>2. Как самостоятельной деятельности ребенка, в ходе которой он по личному желанию избирательно обращается к различным источникам информации; конвертирует (узнает, уточняет, интерпретирует) воспринятую информацию, использует полученные знания при решении разнообразных жизненных ситуаций; открывает новые для себя знания и способы их хранения </a:t>
          </a:r>
          <a:endParaRPr lang="ru-RU" sz="1400" kern="1200" dirty="0">
            <a:latin typeface="Candara" panose="020E0502030303020204" pitchFamily="34" charset="0"/>
          </a:endParaRPr>
        </a:p>
      </dsp:txBody>
      <dsp:txXfrm>
        <a:off x="238099" y="1271552"/>
        <a:ext cx="6233535" cy="1155053"/>
      </dsp:txXfrm>
    </dsp:sp>
    <dsp:sp modelId="{8ED03577-3A7F-4E50-BCC1-879B4F06AEB2}">
      <dsp:nvSpPr>
        <dsp:cNvPr id="0" name=""/>
        <dsp:cNvSpPr/>
      </dsp:nvSpPr>
      <dsp:spPr>
        <a:xfrm>
          <a:off x="1160763" y="2598706"/>
          <a:ext cx="6982034" cy="109945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Candara" panose="020E0502030303020204" pitchFamily="34" charset="0"/>
            </a:rPr>
            <a:t>3. Как синтеза организуемого обучения и </a:t>
          </a:r>
          <a:r>
            <a:rPr lang="ru-RU" sz="1400" kern="1200" dirty="0" err="1" smtClean="0">
              <a:latin typeface="Candara" panose="020E0502030303020204" pitchFamily="34" charset="0"/>
            </a:rPr>
            <a:t>самоорганизуемого</a:t>
          </a:r>
          <a:r>
            <a:rPr lang="ru-RU" sz="1400" kern="1200" dirty="0" smtClean="0">
              <a:latin typeface="Candara" panose="020E0502030303020204" pitchFamily="34" charset="0"/>
            </a:rPr>
            <a:t> и саморегулируемого учения – процессов, в ходе которых свободно воспринятая из разных источников информация приобретает статус персонального знания.</a:t>
          </a:r>
          <a:endParaRPr lang="ru-RU" sz="1400" kern="1200" dirty="0">
            <a:latin typeface="Candara" panose="020E0502030303020204" pitchFamily="34" charset="0"/>
          </a:endParaRPr>
        </a:p>
      </dsp:txBody>
      <dsp:txXfrm>
        <a:off x="1192965" y="2630908"/>
        <a:ext cx="5626968" cy="1035048"/>
      </dsp:txXfrm>
    </dsp:sp>
    <dsp:sp modelId="{92B16C6F-4F64-4F64-9AA6-5DD3769A5BD1}">
      <dsp:nvSpPr>
        <dsp:cNvPr id="0" name=""/>
        <dsp:cNvSpPr/>
      </dsp:nvSpPr>
      <dsp:spPr>
        <a:xfrm>
          <a:off x="1745508" y="3898059"/>
          <a:ext cx="6982034" cy="109945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Candara" panose="020E0502030303020204" pitchFamily="34" charset="0"/>
            </a:rPr>
            <a:t>4. Как результата (продукта, персонального информационно-образовательного пространства) жизнедеятельности в виде личностных смыслов, сформированных общественных действий и общественных значений, реализуемых в определенном уровне ключевых компетенций.</a:t>
          </a:r>
          <a:endParaRPr lang="ru-RU" sz="1400" kern="1200" dirty="0">
            <a:latin typeface="Candara" panose="020E0502030303020204" pitchFamily="34" charset="0"/>
          </a:endParaRPr>
        </a:p>
      </dsp:txBody>
      <dsp:txXfrm>
        <a:off x="1777710" y="3930261"/>
        <a:ext cx="5618240" cy="1035048"/>
      </dsp:txXfrm>
    </dsp:sp>
    <dsp:sp modelId="{3AFBA489-8D1A-4E47-9874-D4E59AE712EA}">
      <dsp:nvSpPr>
        <dsp:cNvPr id="0" name=""/>
        <dsp:cNvSpPr/>
      </dsp:nvSpPr>
      <dsp:spPr>
        <a:xfrm>
          <a:off x="6267390" y="842080"/>
          <a:ext cx="714644" cy="714644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>
            <a:latin typeface="Candara" panose="020E0502030303020204" pitchFamily="34" charset="0"/>
          </a:endParaRPr>
        </a:p>
      </dsp:txBody>
      <dsp:txXfrm>
        <a:off x="6428185" y="842080"/>
        <a:ext cx="393054" cy="537770"/>
      </dsp:txXfrm>
    </dsp:sp>
    <dsp:sp modelId="{3E08C07B-C5E1-4457-8FB9-2821A13C9697}">
      <dsp:nvSpPr>
        <dsp:cNvPr id="0" name=""/>
        <dsp:cNvSpPr/>
      </dsp:nvSpPr>
      <dsp:spPr>
        <a:xfrm>
          <a:off x="6852135" y="2141433"/>
          <a:ext cx="714644" cy="714644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>
            <a:latin typeface="Candara" panose="020E0502030303020204" pitchFamily="34" charset="0"/>
          </a:endParaRPr>
        </a:p>
      </dsp:txBody>
      <dsp:txXfrm>
        <a:off x="7012930" y="2141433"/>
        <a:ext cx="393054" cy="537770"/>
      </dsp:txXfrm>
    </dsp:sp>
    <dsp:sp modelId="{53291A15-8983-4D7D-9B74-CE4F4B45C4DE}">
      <dsp:nvSpPr>
        <dsp:cNvPr id="0" name=""/>
        <dsp:cNvSpPr/>
      </dsp:nvSpPr>
      <dsp:spPr>
        <a:xfrm>
          <a:off x="7428153" y="3440787"/>
          <a:ext cx="714644" cy="714644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just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kern="1200">
            <a:latin typeface="Candara" panose="020E0502030303020204" pitchFamily="34" charset="0"/>
          </a:endParaRPr>
        </a:p>
      </dsp:txBody>
      <dsp:txXfrm>
        <a:off x="7588948" y="3440787"/>
        <a:ext cx="393054" cy="53777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40CA1E6-474A-4F7A-84FC-628EBB075042}">
      <dsp:nvSpPr>
        <dsp:cNvPr id="0" name=""/>
        <dsp:cNvSpPr/>
      </dsp:nvSpPr>
      <dsp:spPr>
        <a:xfrm>
          <a:off x="0" y="1009235"/>
          <a:ext cx="8736593" cy="110904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Candara" panose="020E0502030303020204" pitchFamily="34" charset="0"/>
            </a:rPr>
            <a:t>ИНДИВИДУАЛИЗАЦИЯ ОБРАЗОВАНИЯ ОЗНАЧАЕТ</a:t>
          </a:r>
          <a:endParaRPr lang="ru-RU" sz="2000" kern="1200" dirty="0">
            <a:latin typeface="Candara" panose="020E0502030303020204" pitchFamily="34" charset="0"/>
          </a:endParaRPr>
        </a:p>
      </dsp:txBody>
      <dsp:txXfrm>
        <a:off x="32483" y="1041718"/>
        <a:ext cx="8671627" cy="1044083"/>
      </dsp:txXfrm>
    </dsp:sp>
    <dsp:sp modelId="{E65AE4E1-064C-46AE-9E0D-1F2835FA193E}">
      <dsp:nvSpPr>
        <dsp:cNvPr id="0" name=""/>
        <dsp:cNvSpPr/>
      </dsp:nvSpPr>
      <dsp:spPr>
        <a:xfrm>
          <a:off x="0" y="2317913"/>
          <a:ext cx="1109049" cy="1109049"/>
        </a:xfrm>
        <a:prstGeom prst="roundRect">
          <a:avLst>
            <a:gd name="adj" fmla="val 16670"/>
          </a:avLst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6FC4488-054D-4EFB-88AB-26B1DAB8D2BC}">
      <dsp:nvSpPr>
        <dsp:cNvPr id="0" name=""/>
        <dsp:cNvSpPr/>
      </dsp:nvSpPr>
      <dsp:spPr>
        <a:xfrm>
          <a:off x="1175592" y="2317913"/>
          <a:ext cx="7561001" cy="1109049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Candara" panose="020E0502030303020204" pitchFamily="34" charset="0"/>
            </a:rPr>
            <a:t>Взрослые воспринимают ребенка как изначально способного, компетентного, имеющего все возможности для того, чтобы самостоятельно и вместе со взрослыми и другими детьми сформировать основы своего миропонимания</a:t>
          </a:r>
          <a:endParaRPr lang="ru-RU" sz="1600" kern="1200" dirty="0">
            <a:latin typeface="Candara" panose="020E0502030303020204" pitchFamily="34" charset="0"/>
          </a:endParaRPr>
        </a:p>
      </dsp:txBody>
      <dsp:txXfrm>
        <a:off x="1229741" y="2372062"/>
        <a:ext cx="7452703" cy="1000751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564A05-5A57-4BA5-B1D9-8A99959FA2EE}">
      <dsp:nvSpPr>
        <dsp:cNvPr id="0" name=""/>
        <dsp:cNvSpPr/>
      </dsp:nvSpPr>
      <dsp:spPr>
        <a:xfrm>
          <a:off x="609241" y="501942"/>
          <a:ext cx="7797749" cy="2436796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50524" tIns="60960" rIns="60960" bIns="6096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Candara" panose="020E0502030303020204" pitchFamily="34" charset="0"/>
            </a:rPr>
            <a:t>Чаще всего предметом </a:t>
          </a:r>
          <a:r>
            <a:rPr lang="ru-RU" sz="1600" b="1" kern="1200" dirty="0" smtClean="0">
              <a:latin typeface="Candara" panose="020E0502030303020204" pitchFamily="34" charset="0"/>
            </a:rPr>
            <a:t>индивидуального подхода </a:t>
          </a:r>
          <a:r>
            <a:rPr lang="ru-RU" sz="1600" kern="1200" dirty="0" smtClean="0">
              <a:latin typeface="Candara" panose="020E0502030303020204" pitchFamily="34" charset="0"/>
            </a:rPr>
            <a:t>становятся какие-либо проблемы, </a:t>
          </a:r>
          <a:r>
            <a:rPr lang="ru-RU" sz="1600" kern="1200" dirty="0" err="1" smtClean="0">
              <a:latin typeface="Candara" panose="020E0502030303020204" pitchFamily="34" charset="0"/>
            </a:rPr>
            <a:t>дефицитарные</a:t>
          </a:r>
          <a:r>
            <a:rPr lang="ru-RU" sz="1600" kern="1200" dirty="0" smtClean="0">
              <a:latin typeface="Candara" panose="020E0502030303020204" pitchFamily="34" charset="0"/>
            </a:rPr>
            <a:t> состояния в развитии ребенка(несформированная структура речи, отсутствие каких-либо практических умений, поведенческие особенности)</a:t>
          </a:r>
          <a:endParaRPr lang="ru-RU" sz="1600" kern="1200" dirty="0">
            <a:latin typeface="Candara" panose="020E0502030303020204" pitchFamily="34" charset="0"/>
          </a:endParaRPr>
        </a:p>
      </dsp:txBody>
      <dsp:txXfrm>
        <a:off x="609241" y="501942"/>
        <a:ext cx="7797749" cy="2436796"/>
      </dsp:txXfrm>
    </dsp:sp>
    <dsp:sp modelId="{A0302AAD-9391-403C-AD63-6E24EBF2F952}">
      <dsp:nvSpPr>
        <dsp:cNvPr id="0" name=""/>
        <dsp:cNvSpPr/>
      </dsp:nvSpPr>
      <dsp:spPr>
        <a:xfrm>
          <a:off x="284335" y="149960"/>
          <a:ext cx="1705757" cy="2558636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050D01C-A6F1-454B-BBA7-FCAFD523C85A}">
      <dsp:nvSpPr>
        <dsp:cNvPr id="0" name=""/>
        <dsp:cNvSpPr/>
      </dsp:nvSpPr>
      <dsp:spPr>
        <a:xfrm>
          <a:off x="609241" y="3569598"/>
          <a:ext cx="7797749" cy="2436796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50524" tIns="60960" rIns="60960" bIns="6096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Candara" panose="020E0502030303020204" pitchFamily="34" charset="0"/>
            </a:rPr>
            <a:t>Индивидуализация обучения</a:t>
          </a:r>
          <a:r>
            <a:rPr lang="ru-RU" sz="1600" kern="1200" dirty="0" smtClean="0">
              <a:latin typeface="Candara" panose="020E0502030303020204" pitchFamily="34" charset="0"/>
            </a:rPr>
            <a:t> исходит, во-первых, из того, что каждый ребенок развивается в своем темпе, «по своей программе»; во-вторых, принятие ребенка таким каков он есть; в третьих, учение ведет за собой развитие. В деятельности ребенок всегда поступает в соответствии со своими возможностями, потребностями, индивидуальным стилем. Это не означает, что ему не нужно помогать в преодолении трудностей, но это должны быть трудности, те особенности развития, которые отрицательно сказываются на качестве жизни ребенка, мешают ему действовать автономно, самостоятельно, успешно. </a:t>
          </a:r>
          <a:endParaRPr lang="ru-RU" sz="1600" kern="1200" dirty="0">
            <a:latin typeface="Candara" panose="020E0502030303020204" pitchFamily="34" charset="0"/>
          </a:endParaRPr>
        </a:p>
      </dsp:txBody>
      <dsp:txXfrm>
        <a:off x="609241" y="3569598"/>
        <a:ext cx="7797749" cy="2436796"/>
      </dsp:txXfrm>
    </dsp:sp>
    <dsp:sp modelId="{F75BF458-A266-469E-87DA-9112E6C22BC0}">
      <dsp:nvSpPr>
        <dsp:cNvPr id="0" name=""/>
        <dsp:cNvSpPr/>
      </dsp:nvSpPr>
      <dsp:spPr>
        <a:xfrm>
          <a:off x="284335" y="3217616"/>
          <a:ext cx="1705757" cy="2558636"/>
        </a:xfrm>
        <a:prstGeom prst="rect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26F210-E41C-4C8C-ABB5-7B40A0C62622}">
      <dsp:nvSpPr>
        <dsp:cNvPr id="0" name=""/>
        <dsp:cNvSpPr/>
      </dsp:nvSpPr>
      <dsp:spPr>
        <a:xfrm>
          <a:off x="654" y="724284"/>
          <a:ext cx="2815879" cy="3847730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89154" rIns="115570" bIns="0" numCol="1" spcCol="1270" anchor="t" anchorCtr="0">
          <a:noAutofit/>
        </a:bodyPr>
        <a:lstStyle/>
        <a:p>
          <a:pPr lvl="0" algn="just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>
              <a:latin typeface="Candara" panose="020E0502030303020204" pitchFamily="34" charset="0"/>
            </a:rPr>
            <a:t>Индивидуализация </a:t>
          </a:r>
          <a:endParaRPr lang="ru-RU" sz="2600" kern="1200" dirty="0">
            <a:latin typeface="Candara" panose="020E0502030303020204" pitchFamily="34" charset="0"/>
          </a:endParaRPr>
        </a:p>
      </dsp:txBody>
      <dsp:txXfrm rot="16200000">
        <a:off x="-1295327" y="2020266"/>
        <a:ext cx="3155139" cy="563175"/>
      </dsp:txXfrm>
    </dsp:sp>
    <dsp:sp modelId="{AB0A115F-5A57-45B1-A9FD-066FEE0FD5D8}">
      <dsp:nvSpPr>
        <dsp:cNvPr id="0" name=""/>
        <dsp:cNvSpPr/>
      </dsp:nvSpPr>
      <dsp:spPr>
        <a:xfrm>
          <a:off x="563830" y="724284"/>
          <a:ext cx="2097830" cy="3847730"/>
        </a:xfrm>
        <a:prstGeom prst="rect">
          <a:avLst/>
        </a:prstGeom>
        <a:noFill/>
        <a:ln w="34925" cap="flat" cmpd="sng" algn="in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89154" rIns="0" bIns="0" numCol="1" spcCol="1270" anchor="t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>
              <a:latin typeface="Candara" panose="020E0502030303020204" pitchFamily="34" charset="0"/>
            </a:rPr>
            <a:t>Групповая</a:t>
          </a:r>
        </a:p>
        <a:p>
          <a:pPr lvl="0" algn="just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Candara" panose="020E0502030303020204" pitchFamily="34" charset="0"/>
            </a:rPr>
            <a:t>Пример:</a:t>
          </a:r>
          <a:r>
            <a:rPr lang="ru-RU" sz="1600" kern="1200" dirty="0" smtClean="0">
              <a:latin typeface="Candara" panose="020E0502030303020204" pitchFamily="34" charset="0"/>
            </a:rPr>
            <a:t> в двух параллельных группах одного детского сада одна и та же образовательная  программа усваивается детьми по-разному: в одной группе требуется больше времени на усвоение счета, в другой меньше.</a:t>
          </a:r>
          <a:endParaRPr lang="ru-RU" sz="1600" kern="1200" dirty="0">
            <a:latin typeface="Candara" panose="020E0502030303020204" pitchFamily="34" charset="0"/>
          </a:endParaRPr>
        </a:p>
      </dsp:txBody>
      <dsp:txXfrm>
        <a:off x="563830" y="724284"/>
        <a:ext cx="2097830" cy="3847730"/>
      </dsp:txXfrm>
    </dsp:sp>
    <dsp:sp modelId="{EA0A0BF8-9F78-49E8-B31B-262586A74CF7}">
      <dsp:nvSpPr>
        <dsp:cNvPr id="0" name=""/>
        <dsp:cNvSpPr/>
      </dsp:nvSpPr>
      <dsp:spPr>
        <a:xfrm>
          <a:off x="2915090" y="724284"/>
          <a:ext cx="2815879" cy="3883920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89154" rIns="115570" bIns="0" numCol="1" spcCol="1270" anchor="t" anchorCtr="0">
          <a:noAutofit/>
        </a:bodyPr>
        <a:lstStyle/>
        <a:p>
          <a:pPr lvl="0" algn="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>
              <a:latin typeface="Candara" panose="020E0502030303020204" pitchFamily="34" charset="0"/>
            </a:rPr>
            <a:t>Индивидуализация </a:t>
          </a:r>
          <a:endParaRPr lang="ru-RU" sz="2600" kern="1200" dirty="0">
            <a:latin typeface="Candara" panose="020E0502030303020204" pitchFamily="34" charset="0"/>
          </a:endParaRPr>
        </a:p>
      </dsp:txBody>
      <dsp:txXfrm rot="16200000">
        <a:off x="1604270" y="2035104"/>
        <a:ext cx="3184814" cy="563175"/>
      </dsp:txXfrm>
    </dsp:sp>
    <dsp:sp modelId="{F7D55BB6-0D3B-4343-8516-4D9A4918D4A2}">
      <dsp:nvSpPr>
        <dsp:cNvPr id="0" name=""/>
        <dsp:cNvSpPr/>
      </dsp:nvSpPr>
      <dsp:spPr>
        <a:xfrm rot="5400000">
          <a:off x="2680733" y="3411516"/>
          <a:ext cx="496872" cy="422381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41CA2E2-3201-443C-9559-6F38571F515F}">
      <dsp:nvSpPr>
        <dsp:cNvPr id="0" name=""/>
        <dsp:cNvSpPr/>
      </dsp:nvSpPr>
      <dsp:spPr>
        <a:xfrm>
          <a:off x="3478266" y="724284"/>
          <a:ext cx="2097830" cy="3883920"/>
        </a:xfrm>
        <a:prstGeom prst="rect">
          <a:avLst/>
        </a:prstGeom>
        <a:noFill/>
        <a:ln w="34925" cap="flat" cmpd="sng" algn="in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89154" rIns="0" bIns="0" numCol="1" spcCol="1270" anchor="t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>
              <a:latin typeface="Candara" panose="020E0502030303020204" pitchFamily="34" charset="0"/>
            </a:rPr>
            <a:t>Подгрупповая</a:t>
          </a:r>
        </a:p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Candara" panose="020E0502030303020204" pitchFamily="34" charset="0"/>
            </a:rPr>
            <a:t>Пример:</a:t>
          </a:r>
          <a:r>
            <a:rPr lang="ru-RU" sz="1600" kern="1200" dirty="0" smtClean="0">
              <a:latin typeface="Candara" panose="020E0502030303020204" pitchFamily="34" charset="0"/>
            </a:rPr>
            <a:t> в рамках одной группы дети занимаются разными видами деятельности, делясь на подгруппы по интересам: лепка, рисование и т.д.</a:t>
          </a:r>
        </a:p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>
            <a:latin typeface="Candara" panose="020E0502030303020204" pitchFamily="34" charset="0"/>
          </a:endParaRPr>
        </a:p>
      </dsp:txBody>
      <dsp:txXfrm>
        <a:off x="3478266" y="724284"/>
        <a:ext cx="2097830" cy="3883920"/>
      </dsp:txXfrm>
    </dsp:sp>
    <dsp:sp modelId="{14EAD6D4-92D4-4498-A706-5F3E5FA9C6AD}">
      <dsp:nvSpPr>
        <dsp:cNvPr id="0" name=""/>
        <dsp:cNvSpPr/>
      </dsp:nvSpPr>
      <dsp:spPr>
        <a:xfrm>
          <a:off x="5829525" y="724284"/>
          <a:ext cx="2815879" cy="3865842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85725" rIns="111125" bIns="0" numCol="1" spcCol="1270" anchor="t" anchorCtr="0">
          <a:noAutofit/>
        </a:bodyPr>
        <a:lstStyle/>
        <a:p>
          <a:pPr lvl="0" algn="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>
              <a:latin typeface="Candara" panose="020E0502030303020204" pitchFamily="34" charset="0"/>
            </a:rPr>
            <a:t>Индивидуализация </a:t>
          </a:r>
          <a:endParaRPr lang="ru-RU" sz="2500" kern="1200" dirty="0">
            <a:latin typeface="Candara" panose="020E0502030303020204" pitchFamily="34" charset="0"/>
          </a:endParaRPr>
        </a:p>
      </dsp:txBody>
      <dsp:txXfrm rot="16200000">
        <a:off x="4526118" y="2027692"/>
        <a:ext cx="3169990" cy="563175"/>
      </dsp:txXfrm>
    </dsp:sp>
    <dsp:sp modelId="{5277B528-EBA6-45C3-93FF-FA9DA194BEC5}">
      <dsp:nvSpPr>
        <dsp:cNvPr id="0" name=""/>
        <dsp:cNvSpPr/>
      </dsp:nvSpPr>
      <dsp:spPr>
        <a:xfrm rot="5400000">
          <a:off x="5595168" y="3411516"/>
          <a:ext cx="496872" cy="422381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6917291-7EE9-4AE2-AC72-8AE36A2B1841}">
      <dsp:nvSpPr>
        <dsp:cNvPr id="0" name=""/>
        <dsp:cNvSpPr/>
      </dsp:nvSpPr>
      <dsp:spPr>
        <a:xfrm>
          <a:off x="6392701" y="724284"/>
          <a:ext cx="2097830" cy="3865842"/>
        </a:xfrm>
        <a:prstGeom prst="rect">
          <a:avLst/>
        </a:prstGeom>
        <a:noFill/>
        <a:ln w="34925" cap="flat" cmpd="sng" algn="in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89154" rIns="0" bIns="0" numCol="1" spcCol="1270" anchor="t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>
              <a:latin typeface="Candara" panose="020E0502030303020204" pitchFamily="34" charset="0"/>
            </a:rPr>
            <a:t>Личностная</a:t>
          </a:r>
        </a:p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Candara" panose="020E0502030303020204" pitchFamily="34" charset="0"/>
            </a:rPr>
            <a:t>Пример: </a:t>
          </a:r>
          <a:r>
            <a:rPr lang="ru-RU" sz="1600" kern="1200" dirty="0" smtClean="0">
              <a:latin typeface="Candara" panose="020E0502030303020204" pitchFamily="34" charset="0"/>
            </a:rPr>
            <a:t>Несколько детей выбрали один вид деятельности, например строить дорогу, однако в этой подгруппе каждый ребенок будет заниматься тем, что ему наиболее интересно, давать советы, строить, ждать результат. </a:t>
          </a:r>
          <a:endParaRPr lang="ru-RU" sz="1600" kern="1200" dirty="0">
            <a:latin typeface="Candara" panose="020E0502030303020204" pitchFamily="34" charset="0"/>
          </a:endParaRPr>
        </a:p>
      </dsp:txBody>
      <dsp:txXfrm>
        <a:off x="6392701" y="724284"/>
        <a:ext cx="2097830" cy="3865842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11717A-10E7-4CEF-A5B1-5F888C263AAD}">
      <dsp:nvSpPr>
        <dsp:cNvPr id="0" name=""/>
        <dsp:cNvSpPr/>
      </dsp:nvSpPr>
      <dsp:spPr>
        <a:xfrm>
          <a:off x="-5988511" y="-916359"/>
          <a:ext cx="7128996" cy="7128996"/>
        </a:xfrm>
        <a:prstGeom prst="blockArc">
          <a:avLst>
            <a:gd name="adj1" fmla="val 18900000"/>
            <a:gd name="adj2" fmla="val 2700000"/>
            <a:gd name="adj3" fmla="val 303"/>
          </a:avLst>
        </a:prstGeom>
        <a:noFill/>
        <a:ln w="34925" cap="flat" cmpd="sng" algn="in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25A3521-AED4-45DE-92FE-93471BF58A2F}">
      <dsp:nvSpPr>
        <dsp:cNvPr id="0" name=""/>
        <dsp:cNvSpPr/>
      </dsp:nvSpPr>
      <dsp:spPr>
        <a:xfrm>
          <a:off x="498408" y="330911"/>
          <a:ext cx="7946252" cy="66224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5658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Candara" panose="020E0502030303020204" pitchFamily="34" charset="0"/>
            </a:rPr>
            <a:t>Метод реагирования</a:t>
          </a:r>
          <a:endParaRPr lang="ru-RU" sz="2000" kern="1200" dirty="0">
            <a:latin typeface="Candara" panose="020E0502030303020204" pitchFamily="34" charset="0"/>
          </a:endParaRPr>
        </a:p>
      </dsp:txBody>
      <dsp:txXfrm>
        <a:off x="498408" y="330911"/>
        <a:ext cx="7946252" cy="662246"/>
      </dsp:txXfrm>
    </dsp:sp>
    <dsp:sp modelId="{B5333F05-8183-4A49-9F3C-6855BA02E643}">
      <dsp:nvSpPr>
        <dsp:cNvPr id="0" name=""/>
        <dsp:cNvSpPr/>
      </dsp:nvSpPr>
      <dsp:spPr>
        <a:xfrm>
          <a:off x="84504" y="248130"/>
          <a:ext cx="827808" cy="82780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D2FE3AE-BF31-4D84-AD48-04685614FFCB}">
      <dsp:nvSpPr>
        <dsp:cNvPr id="0" name=""/>
        <dsp:cNvSpPr/>
      </dsp:nvSpPr>
      <dsp:spPr>
        <a:xfrm>
          <a:off x="972954" y="1323963"/>
          <a:ext cx="7471706" cy="66224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5658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Candara" panose="020E0502030303020204" pitchFamily="34" charset="0"/>
            </a:rPr>
            <a:t>Метод гибкости в инициированной деятельности</a:t>
          </a:r>
          <a:endParaRPr lang="ru-RU" sz="2000" kern="1200" dirty="0">
            <a:latin typeface="Candara" panose="020E0502030303020204" pitchFamily="34" charset="0"/>
          </a:endParaRPr>
        </a:p>
      </dsp:txBody>
      <dsp:txXfrm>
        <a:off x="972954" y="1323963"/>
        <a:ext cx="7471706" cy="662246"/>
      </dsp:txXfrm>
    </dsp:sp>
    <dsp:sp modelId="{4341A69F-6BFC-4334-B99B-EC51C4208611}">
      <dsp:nvSpPr>
        <dsp:cNvPr id="0" name=""/>
        <dsp:cNvSpPr/>
      </dsp:nvSpPr>
      <dsp:spPr>
        <a:xfrm>
          <a:off x="559050" y="1241182"/>
          <a:ext cx="827808" cy="82780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E0E1E40-5FDB-4096-9115-BBB1068D1482}">
      <dsp:nvSpPr>
        <dsp:cNvPr id="0" name=""/>
        <dsp:cNvSpPr/>
      </dsp:nvSpPr>
      <dsp:spPr>
        <a:xfrm>
          <a:off x="1118602" y="2317015"/>
          <a:ext cx="7326058" cy="66224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5658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Candara" panose="020E0502030303020204" pitchFamily="34" charset="0"/>
            </a:rPr>
            <a:t>Тщательный отбор материалов</a:t>
          </a:r>
          <a:endParaRPr lang="ru-RU" sz="2000" kern="1200" dirty="0">
            <a:latin typeface="Candara" panose="020E0502030303020204" pitchFamily="34" charset="0"/>
          </a:endParaRPr>
        </a:p>
      </dsp:txBody>
      <dsp:txXfrm>
        <a:off x="1118602" y="2317015"/>
        <a:ext cx="7326058" cy="662246"/>
      </dsp:txXfrm>
    </dsp:sp>
    <dsp:sp modelId="{AB4AFF45-A3CF-4862-B9F7-751B5248B507}">
      <dsp:nvSpPr>
        <dsp:cNvPr id="0" name=""/>
        <dsp:cNvSpPr/>
      </dsp:nvSpPr>
      <dsp:spPr>
        <a:xfrm>
          <a:off x="704698" y="2234234"/>
          <a:ext cx="827808" cy="82780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FBBEF24-79E9-4F29-A80A-7435A0D491E0}">
      <dsp:nvSpPr>
        <dsp:cNvPr id="0" name=""/>
        <dsp:cNvSpPr/>
      </dsp:nvSpPr>
      <dsp:spPr>
        <a:xfrm>
          <a:off x="972954" y="3310067"/>
          <a:ext cx="7471706" cy="66224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5658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Candara" panose="020E0502030303020204" pitchFamily="34" charset="0"/>
            </a:rPr>
            <a:t>Метод «Строительных лесов»</a:t>
          </a:r>
          <a:endParaRPr lang="ru-RU" sz="2000" kern="1200" dirty="0">
            <a:latin typeface="Candara" panose="020E0502030303020204" pitchFamily="34" charset="0"/>
          </a:endParaRPr>
        </a:p>
      </dsp:txBody>
      <dsp:txXfrm>
        <a:off x="972954" y="3310067"/>
        <a:ext cx="7471706" cy="662246"/>
      </dsp:txXfrm>
    </dsp:sp>
    <dsp:sp modelId="{5209DBD8-C2CF-4EEE-93CB-201F59D94A60}">
      <dsp:nvSpPr>
        <dsp:cNvPr id="0" name=""/>
        <dsp:cNvSpPr/>
      </dsp:nvSpPr>
      <dsp:spPr>
        <a:xfrm>
          <a:off x="559050" y="3227286"/>
          <a:ext cx="827808" cy="82780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F58A933-4BDF-4FBE-95BB-8B75B7FB78B8}">
      <dsp:nvSpPr>
        <dsp:cNvPr id="0" name=""/>
        <dsp:cNvSpPr/>
      </dsp:nvSpPr>
      <dsp:spPr>
        <a:xfrm>
          <a:off x="498408" y="4303119"/>
          <a:ext cx="7946252" cy="66224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5658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Candara" panose="020E0502030303020204" pitchFamily="34" charset="0"/>
            </a:rPr>
            <a:t>Метод «</a:t>
          </a:r>
          <a:r>
            <a:rPr lang="ru-RU" sz="2000" kern="1200" dirty="0" err="1" smtClean="0">
              <a:latin typeface="Candara" panose="020E0502030303020204" pitchFamily="34" charset="0"/>
            </a:rPr>
            <a:t>Иррадиирующего</a:t>
          </a:r>
          <a:r>
            <a:rPr lang="ru-RU" sz="2000" kern="1200" dirty="0" smtClean="0">
              <a:latin typeface="Candara" panose="020E0502030303020204" pitchFamily="34" charset="0"/>
            </a:rPr>
            <a:t> обучения»</a:t>
          </a:r>
          <a:endParaRPr lang="ru-RU" sz="2000" kern="1200" dirty="0">
            <a:latin typeface="Candara" panose="020E0502030303020204" pitchFamily="34" charset="0"/>
          </a:endParaRPr>
        </a:p>
      </dsp:txBody>
      <dsp:txXfrm>
        <a:off x="498408" y="4303119"/>
        <a:ext cx="7946252" cy="662246"/>
      </dsp:txXfrm>
    </dsp:sp>
    <dsp:sp modelId="{4501AD2D-7CE3-47E9-B343-E5E938FA349A}">
      <dsp:nvSpPr>
        <dsp:cNvPr id="0" name=""/>
        <dsp:cNvSpPr/>
      </dsp:nvSpPr>
      <dsp:spPr>
        <a:xfrm>
          <a:off x="84504" y="4220338"/>
          <a:ext cx="827808" cy="82780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8/layout/VerticalAccentList">
  <dgm:title val=""/>
  <dgm:desc val=""/>
  <dgm:catLst>
    <dgm:cat type="list" pri="16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text" refType="primFontSz" refFor="des" refForName="childtext" op="gte"/>
      <dgm:constr type="w" for="ch" forName="composite" refType="w"/>
      <dgm:constr type="h" for="ch" forName="composite" refType="h"/>
      <dgm:constr type="w" for="ch" forName="parallelogramComposite" refType="w"/>
      <dgm:constr type="h" for="ch" forName="parallelogramComposite" refType="h"/>
      <dgm:constr type="w" for="ch" forName="parenttextcomposite" refType="w" fact="0.9"/>
      <dgm:constr type="h" for="ch" forName="parenttextcomposite" refType="h" fact="0.6"/>
      <dgm:constr type="h" for="ch" forName="sibTrans" refType="h" refFor="ch" refForName="composite" op="equ" fact="0.02"/>
      <dgm:constr type="h" for="ch" forName="sibTrans" op="equ"/>
    </dgm:constrLst>
    <dgm:forEach name="nodesForEach" axis="ch" ptType="node">
      <dgm:layoutNode name="parenttextcomposite">
        <dgm:alg type="composite">
          <dgm:param type="ar" val="11"/>
        </dgm:alg>
        <dgm:shape xmlns:r="http://schemas.openxmlformats.org/officeDocument/2006/relationships" r:blip="">
          <dgm:adjLst/>
        </dgm:shape>
        <dgm:constrLst>
          <dgm:constr type="h" for="ch" forName="parenttext" refType="h"/>
          <dgm:constr type="w" for="ch" forName="parenttext" refType="w"/>
        </dgm:constrLst>
        <dgm:layoutNode name="parenttext" styleLbl="revTx">
          <dgm:varLst>
            <dgm:chMax/>
            <dgm:chPref val="2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</dgm:alg>
            </dgm:if>
            <dgm:else name="Name6">
              <dgm:alg type="tx">
                <dgm:param type="parTxLTRAlign" val="r"/>
                <dgm:param type="txAnchorVert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choose name="Name7">
        <dgm:if name="Name8" axis="ch" ptType="node" func="cnt" op="gte" val="1">
          <dgm:layoutNode name="composite">
            <dgm:alg type="composite">
              <dgm:param type="ar" val="6"/>
            </dgm:alg>
            <dgm:shape xmlns:r="http://schemas.openxmlformats.org/officeDocument/2006/relationships" r:blip="">
              <dgm:adjLst/>
            </dgm:shape>
            <dgm:choose name="Name9">
              <dgm:if name="Name10" func="var" arg="dir" op="equ" val="norm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301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if>
              <dgm:else name="Name11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883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else>
            </dgm:choose>
            <dgm:ruleLst/>
            <dgm:layoutNode name="chevron1" styleLbl="alignNode1">
              <dgm:alg type="sp"/>
              <dgm:choose name="Name12">
                <dgm:if name="Name13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4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2" styleLbl="alignNode1">
              <dgm:alg type="sp"/>
              <dgm:choose name="Name15">
                <dgm:if name="Name16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7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3" styleLbl="alignNode1">
              <dgm:alg type="sp"/>
              <dgm:choose name="Name18">
                <dgm:if name="Name19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0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4" styleLbl="alignNode1">
              <dgm:alg type="sp"/>
              <dgm:choose name="Name21">
                <dgm:if name="Name22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3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5" styleLbl="alignNode1">
              <dgm:alg type="sp"/>
              <dgm:choose name="Name24">
                <dgm:if name="Name25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6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6" styleLbl="alignNode1">
              <dgm:alg type="sp"/>
              <dgm:choose name="Name27">
                <dgm:if name="Name28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9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7" styleLbl="alignNode1">
              <dgm:alg type="sp"/>
              <dgm:choose name="Name30">
                <dgm:if name="Name31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32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ildtext" styleLbl="solidFgAcc1">
              <dgm:varLst>
                <dgm:chMax/>
                <dgm:chPref val="0"/>
                <dgm:bulletEnabled val="1"/>
              </dgm:varLst>
              <dgm:choose name="Name33">
                <dgm:if name="Name34" func="var" arg="dir" op="equ" val="norm">
                  <dgm:alg type="tx">
                    <dgm:param type="parTxLTRAlign" val="l"/>
                    <dgm:param type="txAnchorVertCh" val="t"/>
                  </dgm:alg>
                </dgm:if>
                <dgm:else name="Name35">
                  <dgm:alg type="tx">
                    <dgm:param type="parTxLTRAlign" val="r"/>
                    <dgm:param type="shpTxLTRAlignCh" val="r"/>
                    <dgm:param type="txAnchorVertCh" val="t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2"/>
                <dgm:constr type="rMarg" refType="primFontSz" fact="0.2"/>
                <dgm:constr type="tMarg" refType="primFontSz" fact="0.2"/>
                <dgm:constr type="bMarg" refType="primFontSz" fact="0.2"/>
              </dgm:constrLst>
              <dgm:ruleLst>
                <dgm:rule type="primFontSz" val="5" fact="NaN" max="NaN"/>
              </dgm:ruleLst>
            </dgm:layoutNode>
          </dgm:layoutNode>
        </dgm:if>
        <dgm:else name="Name36">
          <dgm:layoutNode name="parallelogramComposite">
            <dgm:alg type="composite">
              <dgm:param type="ar" val="50"/>
            </dgm:alg>
            <dgm:shape xmlns:r="http://schemas.openxmlformats.org/officeDocument/2006/relationships" r:blip="">
              <dgm:adjLst/>
            </dgm:shape>
            <dgm:constrLst>
              <dgm:constr type="l" for="ch" forName="parallelogram1" refType="w" fact="0"/>
              <dgm:constr type="t" for="ch" forName="parallelogram1" refType="h" fact="0"/>
              <dgm:constr type="w" for="ch" forName="parallelogram1" refType="w" fact="0.12"/>
              <dgm:constr type="h" for="ch" forName="parallelogram1" refType="h"/>
              <dgm:constr type="l" for="ch" forName="parallelogram2" refType="w" fact="0.127"/>
              <dgm:constr type="t" for="ch" forName="parallelogram2" refType="h" fact="0"/>
              <dgm:constr type="w" for="ch" forName="parallelogram2" refType="w" fact="0.12"/>
              <dgm:constr type="h" for="ch" forName="parallelogram2" refType="h"/>
              <dgm:constr type="l" for="ch" forName="parallelogram3" refType="w" fact="0.254"/>
              <dgm:constr type="t" for="ch" forName="parallelogram3" refType="h" fact="0"/>
              <dgm:constr type="w" for="ch" forName="parallelogram3" refType="w" fact="0.12"/>
              <dgm:constr type="h" for="ch" forName="parallelogram3" refType="h"/>
              <dgm:constr type="l" for="ch" forName="parallelogram4" refType="w" fact="0.381"/>
              <dgm:constr type="t" for="ch" forName="parallelogram4" refType="h" fact="0"/>
              <dgm:constr type="w" for="ch" forName="parallelogram4" refType="w" fact="0.12"/>
              <dgm:constr type="h" for="ch" forName="parallelogram4" refType="h"/>
              <dgm:constr type="l" for="ch" forName="parallelogram5" refType="w" fact="0.508"/>
              <dgm:constr type="t" for="ch" forName="parallelogram5" refType="h" fact="0"/>
              <dgm:constr type="w" for="ch" forName="parallelogram5" refType="w" fact="0.12"/>
              <dgm:constr type="h" for="ch" forName="parallelogram5" refType="h"/>
              <dgm:constr type="l" for="ch" forName="parallelogram6" refType="w" fact="0.635"/>
              <dgm:constr type="t" for="ch" forName="parallelogram6" refType="h" fact="0"/>
              <dgm:constr type="w" for="ch" forName="parallelogram6" refType="w" fact="0.12"/>
              <dgm:constr type="h" for="ch" forName="parallelogram6" refType="h"/>
              <dgm:constr type="l" for="ch" forName="parallelogram7" refType="w" fact="0.762"/>
              <dgm:constr type="t" for="ch" forName="parallelogram7" refType="h" fact="0"/>
              <dgm:constr type="w" for="ch" forName="parallelogram7" refType="w" fact="0.12"/>
              <dgm:constr type="h" for="ch" forName="parallelogram7" refType="h"/>
            </dgm:constrLst>
            <dgm:ruleLst/>
            <dgm:layoutNode name="parallelogram1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2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3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4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5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6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7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</dgm:layoutNode>
        </dgm:else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8/layout/VerticalAccentList">
  <dgm:title val=""/>
  <dgm:desc val=""/>
  <dgm:catLst>
    <dgm:cat type="list" pri="16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text" refType="primFontSz" refFor="des" refForName="childtext" op="gte"/>
      <dgm:constr type="w" for="ch" forName="composite" refType="w"/>
      <dgm:constr type="h" for="ch" forName="composite" refType="h"/>
      <dgm:constr type="w" for="ch" forName="parallelogramComposite" refType="w"/>
      <dgm:constr type="h" for="ch" forName="parallelogramComposite" refType="h"/>
      <dgm:constr type="w" for="ch" forName="parenttextcomposite" refType="w" fact="0.9"/>
      <dgm:constr type="h" for="ch" forName="parenttextcomposite" refType="h" fact="0.6"/>
      <dgm:constr type="h" for="ch" forName="sibTrans" refType="h" refFor="ch" refForName="composite" op="equ" fact="0.02"/>
      <dgm:constr type="h" for="ch" forName="sibTrans" op="equ"/>
    </dgm:constrLst>
    <dgm:forEach name="nodesForEach" axis="ch" ptType="node">
      <dgm:layoutNode name="parenttextcomposite">
        <dgm:alg type="composite">
          <dgm:param type="ar" val="11"/>
        </dgm:alg>
        <dgm:shape xmlns:r="http://schemas.openxmlformats.org/officeDocument/2006/relationships" r:blip="">
          <dgm:adjLst/>
        </dgm:shape>
        <dgm:constrLst>
          <dgm:constr type="h" for="ch" forName="parenttext" refType="h"/>
          <dgm:constr type="w" for="ch" forName="parenttext" refType="w"/>
        </dgm:constrLst>
        <dgm:layoutNode name="parenttext" styleLbl="revTx">
          <dgm:varLst>
            <dgm:chMax/>
            <dgm:chPref val="2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</dgm:alg>
            </dgm:if>
            <dgm:else name="Name6">
              <dgm:alg type="tx">
                <dgm:param type="parTxLTRAlign" val="r"/>
                <dgm:param type="txAnchorVert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choose name="Name7">
        <dgm:if name="Name8" axis="ch" ptType="node" func="cnt" op="gte" val="1">
          <dgm:layoutNode name="composite">
            <dgm:alg type="composite">
              <dgm:param type="ar" val="6"/>
            </dgm:alg>
            <dgm:shape xmlns:r="http://schemas.openxmlformats.org/officeDocument/2006/relationships" r:blip="">
              <dgm:adjLst/>
            </dgm:shape>
            <dgm:choose name="Name9">
              <dgm:if name="Name10" func="var" arg="dir" op="equ" val="norm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301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if>
              <dgm:else name="Name11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883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else>
            </dgm:choose>
            <dgm:ruleLst/>
            <dgm:layoutNode name="chevron1" styleLbl="alignNode1">
              <dgm:alg type="sp"/>
              <dgm:choose name="Name12">
                <dgm:if name="Name13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4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2" styleLbl="alignNode1">
              <dgm:alg type="sp"/>
              <dgm:choose name="Name15">
                <dgm:if name="Name16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7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3" styleLbl="alignNode1">
              <dgm:alg type="sp"/>
              <dgm:choose name="Name18">
                <dgm:if name="Name19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0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4" styleLbl="alignNode1">
              <dgm:alg type="sp"/>
              <dgm:choose name="Name21">
                <dgm:if name="Name22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3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5" styleLbl="alignNode1">
              <dgm:alg type="sp"/>
              <dgm:choose name="Name24">
                <dgm:if name="Name25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6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6" styleLbl="alignNode1">
              <dgm:alg type="sp"/>
              <dgm:choose name="Name27">
                <dgm:if name="Name28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9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7" styleLbl="alignNode1">
              <dgm:alg type="sp"/>
              <dgm:choose name="Name30">
                <dgm:if name="Name31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32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ildtext" styleLbl="solidFgAcc1">
              <dgm:varLst>
                <dgm:chMax/>
                <dgm:chPref val="0"/>
                <dgm:bulletEnabled val="1"/>
              </dgm:varLst>
              <dgm:choose name="Name33">
                <dgm:if name="Name34" func="var" arg="dir" op="equ" val="norm">
                  <dgm:alg type="tx">
                    <dgm:param type="parTxLTRAlign" val="l"/>
                    <dgm:param type="txAnchorVertCh" val="t"/>
                  </dgm:alg>
                </dgm:if>
                <dgm:else name="Name35">
                  <dgm:alg type="tx">
                    <dgm:param type="parTxLTRAlign" val="r"/>
                    <dgm:param type="shpTxLTRAlignCh" val="r"/>
                    <dgm:param type="txAnchorVertCh" val="t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2"/>
                <dgm:constr type="rMarg" refType="primFontSz" fact="0.2"/>
                <dgm:constr type="tMarg" refType="primFontSz" fact="0.2"/>
                <dgm:constr type="bMarg" refType="primFontSz" fact="0.2"/>
              </dgm:constrLst>
              <dgm:ruleLst>
                <dgm:rule type="primFontSz" val="5" fact="NaN" max="NaN"/>
              </dgm:ruleLst>
            </dgm:layoutNode>
          </dgm:layoutNode>
        </dgm:if>
        <dgm:else name="Name36">
          <dgm:layoutNode name="parallelogramComposite">
            <dgm:alg type="composite">
              <dgm:param type="ar" val="50"/>
            </dgm:alg>
            <dgm:shape xmlns:r="http://schemas.openxmlformats.org/officeDocument/2006/relationships" r:blip="">
              <dgm:adjLst/>
            </dgm:shape>
            <dgm:constrLst>
              <dgm:constr type="l" for="ch" forName="parallelogram1" refType="w" fact="0"/>
              <dgm:constr type="t" for="ch" forName="parallelogram1" refType="h" fact="0"/>
              <dgm:constr type="w" for="ch" forName="parallelogram1" refType="w" fact="0.12"/>
              <dgm:constr type="h" for="ch" forName="parallelogram1" refType="h"/>
              <dgm:constr type="l" for="ch" forName="parallelogram2" refType="w" fact="0.127"/>
              <dgm:constr type="t" for="ch" forName="parallelogram2" refType="h" fact="0"/>
              <dgm:constr type="w" for="ch" forName="parallelogram2" refType="w" fact="0.12"/>
              <dgm:constr type="h" for="ch" forName="parallelogram2" refType="h"/>
              <dgm:constr type="l" for="ch" forName="parallelogram3" refType="w" fact="0.254"/>
              <dgm:constr type="t" for="ch" forName="parallelogram3" refType="h" fact="0"/>
              <dgm:constr type="w" for="ch" forName="parallelogram3" refType="w" fact="0.12"/>
              <dgm:constr type="h" for="ch" forName="parallelogram3" refType="h"/>
              <dgm:constr type="l" for="ch" forName="parallelogram4" refType="w" fact="0.381"/>
              <dgm:constr type="t" for="ch" forName="parallelogram4" refType="h" fact="0"/>
              <dgm:constr type="w" for="ch" forName="parallelogram4" refType="w" fact="0.12"/>
              <dgm:constr type="h" for="ch" forName="parallelogram4" refType="h"/>
              <dgm:constr type="l" for="ch" forName="parallelogram5" refType="w" fact="0.508"/>
              <dgm:constr type="t" for="ch" forName="parallelogram5" refType="h" fact="0"/>
              <dgm:constr type="w" for="ch" forName="parallelogram5" refType="w" fact="0.12"/>
              <dgm:constr type="h" for="ch" forName="parallelogram5" refType="h"/>
              <dgm:constr type="l" for="ch" forName="parallelogram6" refType="w" fact="0.635"/>
              <dgm:constr type="t" for="ch" forName="parallelogram6" refType="h" fact="0"/>
              <dgm:constr type="w" for="ch" forName="parallelogram6" refType="w" fact="0.12"/>
              <dgm:constr type="h" for="ch" forName="parallelogram6" refType="h"/>
              <dgm:constr type="l" for="ch" forName="parallelogram7" refType="w" fact="0.762"/>
              <dgm:constr type="t" for="ch" forName="parallelogram7" refType="h" fact="0"/>
              <dgm:constr type="w" for="ch" forName="parallelogram7" refType="w" fact="0.12"/>
              <dgm:constr type="h" for="ch" forName="parallelogram7" refType="h"/>
            </dgm:constrLst>
            <dgm:ruleLst/>
            <dgm:layoutNode name="parallelogram1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2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3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4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5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6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7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</dgm:layoutNode>
        </dgm:else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8/layout/VerticalAccentList">
  <dgm:title val=""/>
  <dgm:desc val=""/>
  <dgm:catLst>
    <dgm:cat type="list" pri="16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text" refType="primFontSz" refFor="des" refForName="childtext" op="gte"/>
      <dgm:constr type="w" for="ch" forName="composite" refType="w"/>
      <dgm:constr type="h" for="ch" forName="composite" refType="h"/>
      <dgm:constr type="w" for="ch" forName="parallelogramComposite" refType="w"/>
      <dgm:constr type="h" for="ch" forName="parallelogramComposite" refType="h"/>
      <dgm:constr type="w" for="ch" forName="parenttextcomposite" refType="w" fact="0.9"/>
      <dgm:constr type="h" for="ch" forName="parenttextcomposite" refType="h" fact="0.6"/>
      <dgm:constr type="h" for="ch" forName="sibTrans" refType="h" refFor="ch" refForName="composite" op="equ" fact="0.02"/>
      <dgm:constr type="h" for="ch" forName="sibTrans" op="equ"/>
    </dgm:constrLst>
    <dgm:forEach name="nodesForEach" axis="ch" ptType="node">
      <dgm:layoutNode name="parenttextcomposite">
        <dgm:alg type="composite">
          <dgm:param type="ar" val="11"/>
        </dgm:alg>
        <dgm:shape xmlns:r="http://schemas.openxmlformats.org/officeDocument/2006/relationships" r:blip="">
          <dgm:adjLst/>
        </dgm:shape>
        <dgm:constrLst>
          <dgm:constr type="h" for="ch" forName="parenttext" refType="h"/>
          <dgm:constr type="w" for="ch" forName="parenttext" refType="w"/>
        </dgm:constrLst>
        <dgm:layoutNode name="parenttext" styleLbl="revTx">
          <dgm:varLst>
            <dgm:chMax/>
            <dgm:chPref val="2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</dgm:alg>
            </dgm:if>
            <dgm:else name="Name6">
              <dgm:alg type="tx">
                <dgm:param type="parTxLTRAlign" val="r"/>
                <dgm:param type="txAnchorVert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choose name="Name7">
        <dgm:if name="Name8" axis="ch" ptType="node" func="cnt" op="gte" val="1">
          <dgm:layoutNode name="composite">
            <dgm:alg type="composite">
              <dgm:param type="ar" val="6"/>
            </dgm:alg>
            <dgm:shape xmlns:r="http://schemas.openxmlformats.org/officeDocument/2006/relationships" r:blip="">
              <dgm:adjLst/>
            </dgm:shape>
            <dgm:choose name="Name9">
              <dgm:if name="Name10" func="var" arg="dir" op="equ" val="norm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301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if>
              <dgm:else name="Name11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883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else>
            </dgm:choose>
            <dgm:ruleLst/>
            <dgm:layoutNode name="chevron1" styleLbl="alignNode1">
              <dgm:alg type="sp"/>
              <dgm:choose name="Name12">
                <dgm:if name="Name13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4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2" styleLbl="alignNode1">
              <dgm:alg type="sp"/>
              <dgm:choose name="Name15">
                <dgm:if name="Name16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7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3" styleLbl="alignNode1">
              <dgm:alg type="sp"/>
              <dgm:choose name="Name18">
                <dgm:if name="Name19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0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4" styleLbl="alignNode1">
              <dgm:alg type="sp"/>
              <dgm:choose name="Name21">
                <dgm:if name="Name22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3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5" styleLbl="alignNode1">
              <dgm:alg type="sp"/>
              <dgm:choose name="Name24">
                <dgm:if name="Name25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6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6" styleLbl="alignNode1">
              <dgm:alg type="sp"/>
              <dgm:choose name="Name27">
                <dgm:if name="Name28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9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7" styleLbl="alignNode1">
              <dgm:alg type="sp"/>
              <dgm:choose name="Name30">
                <dgm:if name="Name31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32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ildtext" styleLbl="solidFgAcc1">
              <dgm:varLst>
                <dgm:chMax/>
                <dgm:chPref val="0"/>
                <dgm:bulletEnabled val="1"/>
              </dgm:varLst>
              <dgm:choose name="Name33">
                <dgm:if name="Name34" func="var" arg="dir" op="equ" val="norm">
                  <dgm:alg type="tx">
                    <dgm:param type="parTxLTRAlign" val="l"/>
                    <dgm:param type="txAnchorVertCh" val="t"/>
                  </dgm:alg>
                </dgm:if>
                <dgm:else name="Name35">
                  <dgm:alg type="tx">
                    <dgm:param type="parTxLTRAlign" val="r"/>
                    <dgm:param type="shpTxLTRAlignCh" val="r"/>
                    <dgm:param type="txAnchorVertCh" val="t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2"/>
                <dgm:constr type="rMarg" refType="primFontSz" fact="0.2"/>
                <dgm:constr type="tMarg" refType="primFontSz" fact="0.2"/>
                <dgm:constr type="bMarg" refType="primFontSz" fact="0.2"/>
              </dgm:constrLst>
              <dgm:ruleLst>
                <dgm:rule type="primFontSz" val="5" fact="NaN" max="NaN"/>
              </dgm:ruleLst>
            </dgm:layoutNode>
          </dgm:layoutNode>
        </dgm:if>
        <dgm:else name="Name36">
          <dgm:layoutNode name="parallelogramComposite">
            <dgm:alg type="composite">
              <dgm:param type="ar" val="50"/>
            </dgm:alg>
            <dgm:shape xmlns:r="http://schemas.openxmlformats.org/officeDocument/2006/relationships" r:blip="">
              <dgm:adjLst/>
            </dgm:shape>
            <dgm:constrLst>
              <dgm:constr type="l" for="ch" forName="parallelogram1" refType="w" fact="0"/>
              <dgm:constr type="t" for="ch" forName="parallelogram1" refType="h" fact="0"/>
              <dgm:constr type="w" for="ch" forName="parallelogram1" refType="w" fact="0.12"/>
              <dgm:constr type="h" for="ch" forName="parallelogram1" refType="h"/>
              <dgm:constr type="l" for="ch" forName="parallelogram2" refType="w" fact="0.127"/>
              <dgm:constr type="t" for="ch" forName="parallelogram2" refType="h" fact="0"/>
              <dgm:constr type="w" for="ch" forName="parallelogram2" refType="w" fact="0.12"/>
              <dgm:constr type="h" for="ch" forName="parallelogram2" refType="h"/>
              <dgm:constr type="l" for="ch" forName="parallelogram3" refType="w" fact="0.254"/>
              <dgm:constr type="t" for="ch" forName="parallelogram3" refType="h" fact="0"/>
              <dgm:constr type="w" for="ch" forName="parallelogram3" refType="w" fact="0.12"/>
              <dgm:constr type="h" for="ch" forName="parallelogram3" refType="h"/>
              <dgm:constr type="l" for="ch" forName="parallelogram4" refType="w" fact="0.381"/>
              <dgm:constr type="t" for="ch" forName="parallelogram4" refType="h" fact="0"/>
              <dgm:constr type="w" for="ch" forName="parallelogram4" refType="w" fact="0.12"/>
              <dgm:constr type="h" for="ch" forName="parallelogram4" refType="h"/>
              <dgm:constr type="l" for="ch" forName="parallelogram5" refType="w" fact="0.508"/>
              <dgm:constr type="t" for="ch" forName="parallelogram5" refType="h" fact="0"/>
              <dgm:constr type="w" for="ch" forName="parallelogram5" refType="w" fact="0.12"/>
              <dgm:constr type="h" for="ch" forName="parallelogram5" refType="h"/>
              <dgm:constr type="l" for="ch" forName="parallelogram6" refType="w" fact="0.635"/>
              <dgm:constr type="t" for="ch" forName="parallelogram6" refType="h" fact="0"/>
              <dgm:constr type="w" for="ch" forName="parallelogram6" refType="w" fact="0.12"/>
              <dgm:constr type="h" for="ch" forName="parallelogram6" refType="h"/>
              <dgm:constr type="l" for="ch" forName="parallelogram7" refType="w" fact="0.762"/>
              <dgm:constr type="t" for="ch" forName="parallelogram7" refType="h" fact="0"/>
              <dgm:constr type="w" for="ch" forName="parallelogram7" refType="w" fact="0.12"/>
              <dgm:constr type="h" for="ch" forName="parallelogram7" refType="h"/>
            </dgm:constrLst>
            <dgm:ruleLst/>
            <dgm:layoutNode name="parallelogram1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2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3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4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5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6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7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</dgm:layoutNode>
        </dgm:else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8/layout/VerticalAccentList">
  <dgm:title val=""/>
  <dgm:desc val=""/>
  <dgm:catLst>
    <dgm:cat type="list" pri="16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text" refType="primFontSz" refFor="des" refForName="childtext" op="gte"/>
      <dgm:constr type="w" for="ch" forName="composite" refType="w"/>
      <dgm:constr type="h" for="ch" forName="composite" refType="h"/>
      <dgm:constr type="w" for="ch" forName="parallelogramComposite" refType="w"/>
      <dgm:constr type="h" for="ch" forName="parallelogramComposite" refType="h"/>
      <dgm:constr type="w" for="ch" forName="parenttextcomposite" refType="w" fact="0.9"/>
      <dgm:constr type="h" for="ch" forName="parenttextcomposite" refType="h" fact="0.6"/>
      <dgm:constr type="h" for="ch" forName="sibTrans" refType="h" refFor="ch" refForName="composite" op="equ" fact="0.02"/>
      <dgm:constr type="h" for="ch" forName="sibTrans" op="equ"/>
    </dgm:constrLst>
    <dgm:forEach name="nodesForEach" axis="ch" ptType="node">
      <dgm:layoutNode name="parenttextcomposite">
        <dgm:alg type="composite">
          <dgm:param type="ar" val="11"/>
        </dgm:alg>
        <dgm:shape xmlns:r="http://schemas.openxmlformats.org/officeDocument/2006/relationships" r:blip="">
          <dgm:adjLst/>
        </dgm:shape>
        <dgm:constrLst>
          <dgm:constr type="h" for="ch" forName="parenttext" refType="h"/>
          <dgm:constr type="w" for="ch" forName="parenttext" refType="w"/>
        </dgm:constrLst>
        <dgm:layoutNode name="parenttext" styleLbl="revTx">
          <dgm:varLst>
            <dgm:chMax/>
            <dgm:chPref val="2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</dgm:alg>
            </dgm:if>
            <dgm:else name="Name6">
              <dgm:alg type="tx">
                <dgm:param type="parTxLTRAlign" val="r"/>
                <dgm:param type="txAnchorVert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choose name="Name7">
        <dgm:if name="Name8" axis="ch" ptType="node" func="cnt" op="gte" val="1">
          <dgm:layoutNode name="composite">
            <dgm:alg type="composite">
              <dgm:param type="ar" val="6"/>
            </dgm:alg>
            <dgm:shape xmlns:r="http://schemas.openxmlformats.org/officeDocument/2006/relationships" r:blip="">
              <dgm:adjLst/>
            </dgm:shape>
            <dgm:choose name="Name9">
              <dgm:if name="Name10" func="var" arg="dir" op="equ" val="norm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301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if>
              <dgm:else name="Name11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883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else>
            </dgm:choose>
            <dgm:ruleLst/>
            <dgm:layoutNode name="chevron1" styleLbl="alignNode1">
              <dgm:alg type="sp"/>
              <dgm:choose name="Name12">
                <dgm:if name="Name13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4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2" styleLbl="alignNode1">
              <dgm:alg type="sp"/>
              <dgm:choose name="Name15">
                <dgm:if name="Name16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7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3" styleLbl="alignNode1">
              <dgm:alg type="sp"/>
              <dgm:choose name="Name18">
                <dgm:if name="Name19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0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4" styleLbl="alignNode1">
              <dgm:alg type="sp"/>
              <dgm:choose name="Name21">
                <dgm:if name="Name22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3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5" styleLbl="alignNode1">
              <dgm:alg type="sp"/>
              <dgm:choose name="Name24">
                <dgm:if name="Name25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6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6" styleLbl="alignNode1">
              <dgm:alg type="sp"/>
              <dgm:choose name="Name27">
                <dgm:if name="Name28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9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7" styleLbl="alignNode1">
              <dgm:alg type="sp"/>
              <dgm:choose name="Name30">
                <dgm:if name="Name31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32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ildtext" styleLbl="solidFgAcc1">
              <dgm:varLst>
                <dgm:chMax/>
                <dgm:chPref val="0"/>
                <dgm:bulletEnabled val="1"/>
              </dgm:varLst>
              <dgm:choose name="Name33">
                <dgm:if name="Name34" func="var" arg="dir" op="equ" val="norm">
                  <dgm:alg type="tx">
                    <dgm:param type="parTxLTRAlign" val="l"/>
                    <dgm:param type="txAnchorVertCh" val="t"/>
                  </dgm:alg>
                </dgm:if>
                <dgm:else name="Name35">
                  <dgm:alg type="tx">
                    <dgm:param type="parTxLTRAlign" val="r"/>
                    <dgm:param type="shpTxLTRAlignCh" val="r"/>
                    <dgm:param type="txAnchorVertCh" val="t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2"/>
                <dgm:constr type="rMarg" refType="primFontSz" fact="0.2"/>
                <dgm:constr type="tMarg" refType="primFontSz" fact="0.2"/>
                <dgm:constr type="bMarg" refType="primFontSz" fact="0.2"/>
              </dgm:constrLst>
              <dgm:ruleLst>
                <dgm:rule type="primFontSz" val="5" fact="NaN" max="NaN"/>
              </dgm:ruleLst>
            </dgm:layoutNode>
          </dgm:layoutNode>
        </dgm:if>
        <dgm:else name="Name36">
          <dgm:layoutNode name="parallelogramComposite">
            <dgm:alg type="composite">
              <dgm:param type="ar" val="50"/>
            </dgm:alg>
            <dgm:shape xmlns:r="http://schemas.openxmlformats.org/officeDocument/2006/relationships" r:blip="">
              <dgm:adjLst/>
            </dgm:shape>
            <dgm:constrLst>
              <dgm:constr type="l" for="ch" forName="parallelogram1" refType="w" fact="0"/>
              <dgm:constr type="t" for="ch" forName="parallelogram1" refType="h" fact="0"/>
              <dgm:constr type="w" for="ch" forName="parallelogram1" refType="w" fact="0.12"/>
              <dgm:constr type="h" for="ch" forName="parallelogram1" refType="h"/>
              <dgm:constr type="l" for="ch" forName="parallelogram2" refType="w" fact="0.127"/>
              <dgm:constr type="t" for="ch" forName="parallelogram2" refType="h" fact="0"/>
              <dgm:constr type="w" for="ch" forName="parallelogram2" refType="w" fact="0.12"/>
              <dgm:constr type="h" for="ch" forName="parallelogram2" refType="h"/>
              <dgm:constr type="l" for="ch" forName="parallelogram3" refType="w" fact="0.254"/>
              <dgm:constr type="t" for="ch" forName="parallelogram3" refType="h" fact="0"/>
              <dgm:constr type="w" for="ch" forName="parallelogram3" refType="w" fact="0.12"/>
              <dgm:constr type="h" for="ch" forName="parallelogram3" refType="h"/>
              <dgm:constr type="l" for="ch" forName="parallelogram4" refType="w" fact="0.381"/>
              <dgm:constr type="t" for="ch" forName="parallelogram4" refType="h" fact="0"/>
              <dgm:constr type="w" for="ch" forName="parallelogram4" refType="w" fact="0.12"/>
              <dgm:constr type="h" for="ch" forName="parallelogram4" refType="h"/>
              <dgm:constr type="l" for="ch" forName="parallelogram5" refType="w" fact="0.508"/>
              <dgm:constr type="t" for="ch" forName="parallelogram5" refType="h" fact="0"/>
              <dgm:constr type="w" for="ch" forName="parallelogram5" refType="w" fact="0.12"/>
              <dgm:constr type="h" for="ch" forName="parallelogram5" refType="h"/>
              <dgm:constr type="l" for="ch" forName="parallelogram6" refType="w" fact="0.635"/>
              <dgm:constr type="t" for="ch" forName="parallelogram6" refType="h" fact="0"/>
              <dgm:constr type="w" for="ch" forName="parallelogram6" refType="w" fact="0.12"/>
              <dgm:constr type="h" for="ch" forName="parallelogram6" refType="h"/>
              <dgm:constr type="l" for="ch" forName="parallelogram7" refType="w" fact="0.762"/>
              <dgm:constr type="t" for="ch" forName="parallelogram7" refType="h" fact="0"/>
              <dgm:constr type="w" for="ch" forName="parallelogram7" refType="w" fact="0.12"/>
              <dgm:constr type="h" for="ch" forName="parallelogram7" refType="h"/>
            </dgm:constrLst>
            <dgm:ruleLst/>
            <dgm:layoutNode name="parallelogram1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2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3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4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5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6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7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</dgm:layoutNode>
        </dgm:else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8/layout/VerticalAccentList">
  <dgm:title val=""/>
  <dgm:desc val=""/>
  <dgm:catLst>
    <dgm:cat type="list" pri="16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text" refType="primFontSz" refFor="des" refForName="childtext" op="gte"/>
      <dgm:constr type="w" for="ch" forName="composite" refType="w"/>
      <dgm:constr type="h" for="ch" forName="composite" refType="h"/>
      <dgm:constr type="w" for="ch" forName="parallelogramComposite" refType="w"/>
      <dgm:constr type="h" for="ch" forName="parallelogramComposite" refType="h"/>
      <dgm:constr type="w" for="ch" forName="parenttextcomposite" refType="w" fact="0.9"/>
      <dgm:constr type="h" for="ch" forName="parenttextcomposite" refType="h" fact="0.6"/>
      <dgm:constr type="h" for="ch" forName="sibTrans" refType="h" refFor="ch" refForName="composite" op="equ" fact="0.02"/>
      <dgm:constr type="h" for="ch" forName="sibTrans" op="equ"/>
    </dgm:constrLst>
    <dgm:forEach name="nodesForEach" axis="ch" ptType="node">
      <dgm:layoutNode name="parenttextcomposite">
        <dgm:alg type="composite">
          <dgm:param type="ar" val="11"/>
        </dgm:alg>
        <dgm:shape xmlns:r="http://schemas.openxmlformats.org/officeDocument/2006/relationships" r:blip="">
          <dgm:adjLst/>
        </dgm:shape>
        <dgm:constrLst>
          <dgm:constr type="h" for="ch" forName="parenttext" refType="h"/>
          <dgm:constr type="w" for="ch" forName="parenttext" refType="w"/>
        </dgm:constrLst>
        <dgm:layoutNode name="parenttext" styleLbl="revTx">
          <dgm:varLst>
            <dgm:chMax/>
            <dgm:chPref val="2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</dgm:alg>
            </dgm:if>
            <dgm:else name="Name6">
              <dgm:alg type="tx">
                <dgm:param type="parTxLTRAlign" val="r"/>
                <dgm:param type="txAnchorVert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choose name="Name7">
        <dgm:if name="Name8" axis="ch" ptType="node" func="cnt" op="gte" val="1">
          <dgm:layoutNode name="composite">
            <dgm:alg type="composite">
              <dgm:param type="ar" val="6"/>
            </dgm:alg>
            <dgm:shape xmlns:r="http://schemas.openxmlformats.org/officeDocument/2006/relationships" r:blip="">
              <dgm:adjLst/>
            </dgm:shape>
            <dgm:choose name="Name9">
              <dgm:if name="Name10" func="var" arg="dir" op="equ" val="norm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301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if>
              <dgm:else name="Name11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883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else>
            </dgm:choose>
            <dgm:ruleLst/>
            <dgm:layoutNode name="chevron1" styleLbl="alignNode1">
              <dgm:alg type="sp"/>
              <dgm:choose name="Name12">
                <dgm:if name="Name13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4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2" styleLbl="alignNode1">
              <dgm:alg type="sp"/>
              <dgm:choose name="Name15">
                <dgm:if name="Name16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7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3" styleLbl="alignNode1">
              <dgm:alg type="sp"/>
              <dgm:choose name="Name18">
                <dgm:if name="Name19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0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4" styleLbl="alignNode1">
              <dgm:alg type="sp"/>
              <dgm:choose name="Name21">
                <dgm:if name="Name22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3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5" styleLbl="alignNode1">
              <dgm:alg type="sp"/>
              <dgm:choose name="Name24">
                <dgm:if name="Name25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6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6" styleLbl="alignNode1">
              <dgm:alg type="sp"/>
              <dgm:choose name="Name27">
                <dgm:if name="Name28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9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7" styleLbl="alignNode1">
              <dgm:alg type="sp"/>
              <dgm:choose name="Name30">
                <dgm:if name="Name31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32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ildtext" styleLbl="solidFgAcc1">
              <dgm:varLst>
                <dgm:chMax/>
                <dgm:chPref val="0"/>
                <dgm:bulletEnabled val="1"/>
              </dgm:varLst>
              <dgm:choose name="Name33">
                <dgm:if name="Name34" func="var" arg="dir" op="equ" val="norm">
                  <dgm:alg type="tx">
                    <dgm:param type="parTxLTRAlign" val="l"/>
                    <dgm:param type="txAnchorVertCh" val="t"/>
                  </dgm:alg>
                </dgm:if>
                <dgm:else name="Name35">
                  <dgm:alg type="tx">
                    <dgm:param type="parTxLTRAlign" val="r"/>
                    <dgm:param type="shpTxLTRAlignCh" val="r"/>
                    <dgm:param type="txAnchorVertCh" val="t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2"/>
                <dgm:constr type="rMarg" refType="primFontSz" fact="0.2"/>
                <dgm:constr type="tMarg" refType="primFontSz" fact="0.2"/>
                <dgm:constr type="bMarg" refType="primFontSz" fact="0.2"/>
              </dgm:constrLst>
              <dgm:ruleLst>
                <dgm:rule type="primFontSz" val="5" fact="NaN" max="NaN"/>
              </dgm:ruleLst>
            </dgm:layoutNode>
          </dgm:layoutNode>
        </dgm:if>
        <dgm:else name="Name36">
          <dgm:layoutNode name="parallelogramComposite">
            <dgm:alg type="composite">
              <dgm:param type="ar" val="50"/>
            </dgm:alg>
            <dgm:shape xmlns:r="http://schemas.openxmlformats.org/officeDocument/2006/relationships" r:blip="">
              <dgm:adjLst/>
            </dgm:shape>
            <dgm:constrLst>
              <dgm:constr type="l" for="ch" forName="parallelogram1" refType="w" fact="0"/>
              <dgm:constr type="t" for="ch" forName="parallelogram1" refType="h" fact="0"/>
              <dgm:constr type="w" for="ch" forName="parallelogram1" refType="w" fact="0.12"/>
              <dgm:constr type="h" for="ch" forName="parallelogram1" refType="h"/>
              <dgm:constr type="l" for="ch" forName="parallelogram2" refType="w" fact="0.127"/>
              <dgm:constr type="t" for="ch" forName="parallelogram2" refType="h" fact="0"/>
              <dgm:constr type="w" for="ch" forName="parallelogram2" refType="w" fact="0.12"/>
              <dgm:constr type="h" for="ch" forName="parallelogram2" refType="h"/>
              <dgm:constr type="l" for="ch" forName="parallelogram3" refType="w" fact="0.254"/>
              <dgm:constr type="t" for="ch" forName="parallelogram3" refType="h" fact="0"/>
              <dgm:constr type="w" for="ch" forName="parallelogram3" refType="w" fact="0.12"/>
              <dgm:constr type="h" for="ch" forName="parallelogram3" refType="h"/>
              <dgm:constr type="l" for="ch" forName="parallelogram4" refType="w" fact="0.381"/>
              <dgm:constr type="t" for="ch" forName="parallelogram4" refType="h" fact="0"/>
              <dgm:constr type="w" for="ch" forName="parallelogram4" refType="w" fact="0.12"/>
              <dgm:constr type="h" for="ch" forName="parallelogram4" refType="h"/>
              <dgm:constr type="l" for="ch" forName="parallelogram5" refType="w" fact="0.508"/>
              <dgm:constr type="t" for="ch" forName="parallelogram5" refType="h" fact="0"/>
              <dgm:constr type="w" for="ch" forName="parallelogram5" refType="w" fact="0.12"/>
              <dgm:constr type="h" for="ch" forName="parallelogram5" refType="h"/>
              <dgm:constr type="l" for="ch" forName="parallelogram6" refType="w" fact="0.635"/>
              <dgm:constr type="t" for="ch" forName="parallelogram6" refType="h" fact="0"/>
              <dgm:constr type="w" for="ch" forName="parallelogram6" refType="w" fact="0.12"/>
              <dgm:constr type="h" for="ch" forName="parallelogram6" refType="h"/>
              <dgm:constr type="l" for="ch" forName="parallelogram7" refType="w" fact="0.762"/>
              <dgm:constr type="t" for="ch" forName="parallelogram7" refType="h" fact="0"/>
              <dgm:constr type="w" for="ch" forName="parallelogram7" refType="w" fact="0.12"/>
              <dgm:constr type="h" for="ch" forName="parallelogram7" refType="h"/>
            </dgm:constrLst>
            <dgm:ruleLst/>
            <dgm:layoutNode name="parallelogram1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2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3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4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5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6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7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</dgm:layoutNode>
        </dgm:else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AccentList">
  <dgm:title val=""/>
  <dgm:desc val=""/>
  <dgm:catLst>
    <dgm:cat type="list" pri="16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text" refType="primFontSz" refFor="des" refForName="childtext" op="gte"/>
      <dgm:constr type="w" for="ch" forName="composite" refType="w"/>
      <dgm:constr type="h" for="ch" forName="composite" refType="h"/>
      <dgm:constr type="w" for="ch" forName="parallelogramComposite" refType="w"/>
      <dgm:constr type="h" for="ch" forName="parallelogramComposite" refType="h"/>
      <dgm:constr type="w" for="ch" forName="parenttextcomposite" refType="w" fact="0.9"/>
      <dgm:constr type="h" for="ch" forName="parenttextcomposite" refType="h" fact="0.6"/>
      <dgm:constr type="h" for="ch" forName="sibTrans" refType="h" refFor="ch" refForName="composite" op="equ" fact="0.02"/>
      <dgm:constr type="h" for="ch" forName="sibTrans" op="equ"/>
    </dgm:constrLst>
    <dgm:forEach name="nodesForEach" axis="ch" ptType="node">
      <dgm:layoutNode name="parenttextcomposite">
        <dgm:alg type="composite">
          <dgm:param type="ar" val="11"/>
        </dgm:alg>
        <dgm:shape xmlns:r="http://schemas.openxmlformats.org/officeDocument/2006/relationships" r:blip="">
          <dgm:adjLst/>
        </dgm:shape>
        <dgm:constrLst>
          <dgm:constr type="h" for="ch" forName="parenttext" refType="h"/>
          <dgm:constr type="w" for="ch" forName="parenttext" refType="w"/>
        </dgm:constrLst>
        <dgm:layoutNode name="parenttext" styleLbl="revTx">
          <dgm:varLst>
            <dgm:chMax/>
            <dgm:chPref val="2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</dgm:alg>
            </dgm:if>
            <dgm:else name="Name6">
              <dgm:alg type="tx">
                <dgm:param type="parTxLTRAlign" val="r"/>
                <dgm:param type="txAnchorVert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choose name="Name7">
        <dgm:if name="Name8" axis="ch" ptType="node" func="cnt" op="gte" val="1">
          <dgm:layoutNode name="composite">
            <dgm:alg type="composite">
              <dgm:param type="ar" val="6"/>
            </dgm:alg>
            <dgm:shape xmlns:r="http://schemas.openxmlformats.org/officeDocument/2006/relationships" r:blip="">
              <dgm:adjLst/>
            </dgm:shape>
            <dgm:choose name="Name9">
              <dgm:if name="Name10" func="var" arg="dir" op="equ" val="norm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301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if>
              <dgm:else name="Name11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883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else>
            </dgm:choose>
            <dgm:ruleLst/>
            <dgm:layoutNode name="chevron1" styleLbl="alignNode1">
              <dgm:alg type="sp"/>
              <dgm:choose name="Name12">
                <dgm:if name="Name13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4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2" styleLbl="alignNode1">
              <dgm:alg type="sp"/>
              <dgm:choose name="Name15">
                <dgm:if name="Name16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7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3" styleLbl="alignNode1">
              <dgm:alg type="sp"/>
              <dgm:choose name="Name18">
                <dgm:if name="Name19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0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4" styleLbl="alignNode1">
              <dgm:alg type="sp"/>
              <dgm:choose name="Name21">
                <dgm:if name="Name22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3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5" styleLbl="alignNode1">
              <dgm:alg type="sp"/>
              <dgm:choose name="Name24">
                <dgm:if name="Name25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6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6" styleLbl="alignNode1">
              <dgm:alg type="sp"/>
              <dgm:choose name="Name27">
                <dgm:if name="Name28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9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7" styleLbl="alignNode1">
              <dgm:alg type="sp"/>
              <dgm:choose name="Name30">
                <dgm:if name="Name31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32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ildtext" styleLbl="solidFgAcc1">
              <dgm:varLst>
                <dgm:chMax/>
                <dgm:chPref val="0"/>
                <dgm:bulletEnabled val="1"/>
              </dgm:varLst>
              <dgm:choose name="Name33">
                <dgm:if name="Name34" func="var" arg="dir" op="equ" val="norm">
                  <dgm:alg type="tx">
                    <dgm:param type="parTxLTRAlign" val="l"/>
                    <dgm:param type="txAnchorVertCh" val="t"/>
                  </dgm:alg>
                </dgm:if>
                <dgm:else name="Name35">
                  <dgm:alg type="tx">
                    <dgm:param type="parTxLTRAlign" val="r"/>
                    <dgm:param type="shpTxLTRAlignCh" val="r"/>
                    <dgm:param type="txAnchorVertCh" val="t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2"/>
                <dgm:constr type="rMarg" refType="primFontSz" fact="0.2"/>
                <dgm:constr type="tMarg" refType="primFontSz" fact="0.2"/>
                <dgm:constr type="bMarg" refType="primFontSz" fact="0.2"/>
              </dgm:constrLst>
              <dgm:ruleLst>
                <dgm:rule type="primFontSz" val="5" fact="NaN" max="NaN"/>
              </dgm:ruleLst>
            </dgm:layoutNode>
          </dgm:layoutNode>
        </dgm:if>
        <dgm:else name="Name36">
          <dgm:layoutNode name="parallelogramComposite">
            <dgm:alg type="composite">
              <dgm:param type="ar" val="50"/>
            </dgm:alg>
            <dgm:shape xmlns:r="http://schemas.openxmlformats.org/officeDocument/2006/relationships" r:blip="">
              <dgm:adjLst/>
            </dgm:shape>
            <dgm:constrLst>
              <dgm:constr type="l" for="ch" forName="parallelogram1" refType="w" fact="0"/>
              <dgm:constr type="t" for="ch" forName="parallelogram1" refType="h" fact="0"/>
              <dgm:constr type="w" for="ch" forName="parallelogram1" refType="w" fact="0.12"/>
              <dgm:constr type="h" for="ch" forName="parallelogram1" refType="h"/>
              <dgm:constr type="l" for="ch" forName="parallelogram2" refType="w" fact="0.127"/>
              <dgm:constr type="t" for="ch" forName="parallelogram2" refType="h" fact="0"/>
              <dgm:constr type="w" for="ch" forName="parallelogram2" refType="w" fact="0.12"/>
              <dgm:constr type="h" for="ch" forName="parallelogram2" refType="h"/>
              <dgm:constr type="l" for="ch" forName="parallelogram3" refType="w" fact="0.254"/>
              <dgm:constr type="t" for="ch" forName="parallelogram3" refType="h" fact="0"/>
              <dgm:constr type="w" for="ch" forName="parallelogram3" refType="w" fact="0.12"/>
              <dgm:constr type="h" for="ch" forName="parallelogram3" refType="h"/>
              <dgm:constr type="l" for="ch" forName="parallelogram4" refType="w" fact="0.381"/>
              <dgm:constr type="t" for="ch" forName="parallelogram4" refType="h" fact="0"/>
              <dgm:constr type="w" for="ch" forName="parallelogram4" refType="w" fact="0.12"/>
              <dgm:constr type="h" for="ch" forName="parallelogram4" refType="h"/>
              <dgm:constr type="l" for="ch" forName="parallelogram5" refType="w" fact="0.508"/>
              <dgm:constr type="t" for="ch" forName="parallelogram5" refType="h" fact="0"/>
              <dgm:constr type="w" for="ch" forName="parallelogram5" refType="w" fact="0.12"/>
              <dgm:constr type="h" for="ch" forName="parallelogram5" refType="h"/>
              <dgm:constr type="l" for="ch" forName="parallelogram6" refType="w" fact="0.635"/>
              <dgm:constr type="t" for="ch" forName="parallelogram6" refType="h" fact="0"/>
              <dgm:constr type="w" for="ch" forName="parallelogram6" refType="w" fact="0.12"/>
              <dgm:constr type="h" for="ch" forName="parallelogram6" refType="h"/>
              <dgm:constr type="l" for="ch" forName="parallelogram7" refType="w" fact="0.762"/>
              <dgm:constr type="t" for="ch" forName="parallelogram7" refType="h" fact="0"/>
              <dgm:constr type="w" for="ch" forName="parallelogram7" refType="w" fact="0.12"/>
              <dgm:constr type="h" for="ch" forName="parallelogram7" refType="h"/>
            </dgm:constrLst>
            <dgm:ruleLst/>
            <dgm:layoutNode name="parallelogram1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2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3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4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5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6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7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</dgm:layoutNode>
        </dgm:else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AccentedPicture">
  <dgm:title val=""/>
  <dgm:desc val=""/>
  <dgm:catLst>
    <dgm:cat type="picture" pri="1000"/>
    <dgm:cat type="pictureconver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</dgm:varLst>
    <dgm:alg type="composite"/>
    <dgm:shape xmlns:r="http://schemas.openxmlformats.org/officeDocument/2006/relationships" r:blip="">
      <dgm:adjLst/>
    </dgm:shape>
    <dgm:choose name="Name1">
      <dgm:if name="Name2" axis="ch" ptType="node" func="cnt" op="lte" val="1">
        <dgm:constrLst>
          <dgm:constr type="h" for="ch" forName="picture_1" refType="h"/>
          <dgm:constr type="w" for="ch" forName="picture_1" refType="h" refFor="ch" refForName="picture_1" op="equ" fact="0.784"/>
          <dgm:constr type="l" for="ch" forName="picture_1"/>
          <dgm:constr type="t" for="ch" forName="picture_1"/>
          <dgm:constr type="w" for="ch" forName="text_1" refType="w" refFor="ch" refForName="picture_1" fact="0.77"/>
          <dgm:constr type="h" for="ch" forName="text_1" refType="h" refFor="ch" refForName="picture_1" fact="0.6"/>
          <dgm:constr type="l" for="ch" forName="text_1" refType="w" refFor="ch" refForName="picture_1" fact="0.04"/>
          <dgm:constr type="t" for="ch" forName="text_1" refType="h" refFor="ch" refForName="picture_1" fact="0.4"/>
        </dgm:constrLst>
      </dgm:if>
      <dgm:if name="Name3" axis="ch" ptType="node" func="cnt" op="lte" val="5">
        <dgm:choose name="Name4">
          <dgm:if name="Name5" func="var" arg="dir" op="equ" val="norm">
            <dgm:constrLst>
              <dgm:constr type="h" for="ch" forName="picture_1" refType="h" fact="0.909"/>
              <dgm:constr type="w" for="ch" forName="picture_1" refType="h" refFor="ch" refForName="picture_1" op="equ" fact="0.784"/>
              <dgm:constr type="l" for="ch" forName="picture_1"/>
              <dgm:constr type="t" for="ch" forName="picture_1" refType="h" refFor="ch" refForName="picture_1" fact="0.05"/>
              <dgm:constr type="w" for="ch" forName="picture_1" refType="w" op="lte" fact="0.588"/>
              <dgm:constr type="w" for="ch" forName="text_1" refType="w" refFor="ch" refForName="picture_1" fact="0.77"/>
              <dgm:constr type="h" for="ch" forName="text_1" refType="h" refFor="ch" refForName="picture_1" fact="0.6"/>
              <dgm:constr type="l" for="ch" forName="text_1" refType="w" refFor="ch" refForName="picture_1" fact="0.04"/>
              <dgm:constr type="t" for="ch" forName="text_1" refType="h" refFor="ch" refForName="picture_1" fact="0.41"/>
              <dgm:constr type="w" for="ch" forName="linV" refType="w"/>
              <dgm:constr type="h" for="ch" forName="linV" refType="h" refFor="ch" refForName="picture_1" fact="1.1"/>
              <dgm:constr type="l" for="ch" forName="linV"/>
              <dgm:constr type="t" for="ch" forName="linV"/>
              <dgm:constr type="userC" for="des" forName="pair" refType="r" refFor="ch" refForName="picture_1"/>
              <dgm:constr type="h" for="des" forName="pair" refType="h" refFor="ch" refForName="picture_1" fact="0.27"/>
              <dgm:constr type="h" for="des" forName="spaceV" refType="h" refFor="ch" refForName="picture_1" fact="0.0486"/>
              <dgm:constr type="l" for="ch" forName="maxNode" refType="r" refFor="ch" refForName="picture_1"/>
              <dgm:constr type="lOff" for="ch" forName="maxNode" refType="h" refFor="des" refForName="pair" fact="0.5"/>
              <dgm:constr type="r" for="ch" forName="maxNode" refType="w"/>
              <dgm:constr type="t" for="ch" forName="maxNode"/>
              <dgm:constr type="h" for="ch" forName="maxNode" val="1"/>
              <dgm:constr type="userW" for="des" forName="desText" refType="w" refFor="ch" refForName="maxNode"/>
            </dgm:constrLst>
          </dgm:if>
          <dgm:else name="Name6">
            <dgm:constrLst>
              <dgm:constr type="h" for="ch" forName="picture_1" refType="h" fact="0.909"/>
              <dgm:constr type="w" for="ch" forName="picture_1" refType="h" refFor="ch" refForName="picture_1" op="equ" fact="0.784"/>
              <dgm:constr type="r" for="ch" forName="picture_1" refType="w"/>
              <dgm:constr type="t" for="ch" forName="picture_1" refType="h" refFor="ch" refForName="picture_1" fact="0.05"/>
              <dgm:constr type="w" for="ch" forName="picture_1" refType="w" op="lte" fact="0.588"/>
              <dgm:constr type="w" for="ch" forName="text_1" refType="w" refFor="ch" refForName="picture_1" fact="0.77"/>
              <dgm:constr type="h" for="ch" forName="text_1" refType="h" refFor="ch" refForName="picture_1" fact="0.6"/>
              <dgm:constr type="r" for="ch" forName="text_1" refType="w"/>
              <dgm:constr type="t" for="ch" forName="text_1" refType="h" refFor="ch" refForName="picture_1" fact="0.41"/>
              <dgm:constr type="w" for="ch" forName="linV" refType="w"/>
              <dgm:constr type="h" for="ch" forName="linV" refType="h" refFor="ch" refForName="picture_1" fact="1.1"/>
              <dgm:constr type="l" for="ch" forName="linV"/>
              <dgm:constr type="t" for="ch" forName="linV"/>
              <dgm:constr type="userC" for="des" forName="pair" refType="l" refFor="ch" refForName="picture_1"/>
              <dgm:constr type="h" for="des" forName="pair" refType="h" refFor="ch" refForName="picture_1" fact="0.27"/>
              <dgm:constr type="h" for="des" forName="spaceV" refType="h" refFor="ch" refForName="picture_1" fact="0.0486"/>
              <dgm:constr type="r" for="ch" forName="maxNode" refType="l" refFor="ch" refForName="picture_1"/>
              <dgm:constr type="rOff" for="ch" forName="maxNode" refType="h" refFor="des" refForName="pair" fact="-0.5"/>
              <dgm:constr type="l" for="ch" forName="maxNode"/>
              <dgm:constr type="t" for="ch" forName="maxNode"/>
              <dgm:constr type="h" for="ch" forName="maxNode" val="1"/>
              <dgm:constr type="userW" for="des" forName="desText" refType="w" refFor="ch" refForName="maxNode"/>
            </dgm:constrLst>
          </dgm:else>
        </dgm:choose>
      </dgm:if>
      <dgm:else name="Name7">
        <dgm:choose name="Name8">
          <dgm:if name="Name9" func="var" arg="dir" op="equ" val="norm">
            <dgm:constrLst>
              <dgm:constr type="h" for="ch" forName="picture_1" refType="h" fact="0.909"/>
              <dgm:constr type="w" for="ch" forName="picture_1" refType="h" refFor="ch" refForName="picture_1" op="equ" fact="0.784"/>
              <dgm:constr type="l" for="ch" forName="picture_1"/>
              <dgm:constr type="t" for="ch" forName="picture_1" refType="h" refFor="ch" refForName="picture_1" fact="0.05"/>
              <dgm:constr type="w" for="ch" forName="picture_1" refType="w" op="lte" fact="0.588"/>
              <dgm:constr type="w" for="ch" forName="text_1" refType="w" refFor="ch" refForName="picture_1" fact="0.77"/>
              <dgm:constr type="h" for="ch" forName="text_1" refType="h" refFor="ch" refForName="picture_1" fact="0.6"/>
              <dgm:constr type="l" for="ch" forName="text_1" refType="w" refFor="ch" refForName="picture_1" fact="0.04"/>
              <dgm:constr type="t" for="ch" forName="text_1" refType="h" refFor="ch" refForName="picture_1" fact="0.41"/>
              <dgm:constr type="w" for="ch" forName="linV" refType="w"/>
              <dgm:constr type="h" for="ch" forName="linV" refType="h" refFor="ch" refForName="picture_1" fact="1.1"/>
              <dgm:constr type="l" for="ch" forName="linV"/>
              <dgm:constr type="t" for="ch" forName="linV"/>
              <dgm:constr type="userC" for="des" forName="pair" refType="r" refFor="ch" refForName="picture_1"/>
              <dgm:constr type="h" for="des" forName="pair" refType="h" refFor="ch" refForName="picture_1" fact="0.27"/>
              <dgm:constr type="h" for="des" forName="spaceV" refType="h" refFor="ch" refForName="picture_1" fact="0.0486"/>
              <dgm:constr type="l" for="ch" forName="maxNode" refType="r" refFor="ch" refForName="picture_1"/>
              <dgm:constr type="lOff" for="ch" forName="maxNode" refType="h" refFor="des" refForName="pair" fact="0.5"/>
              <dgm:constr type="r" for="ch" forName="maxNode" refType="w"/>
              <dgm:constr type="t" for="ch" forName="maxNode"/>
              <dgm:constr type="h" for="ch" forName="maxNode" val="1"/>
              <dgm:constr type="userW" for="des" forName="desText" refType="w" refFor="ch" refForName="maxNode"/>
            </dgm:constrLst>
          </dgm:if>
          <dgm:else name="Name10">
            <dgm:constrLst>
              <dgm:constr type="h" for="ch" forName="picture_1" refType="h" fact="0.909"/>
              <dgm:constr type="w" for="ch" forName="picture_1" refType="h" refFor="ch" refForName="picture_1" op="equ" fact="0.784"/>
              <dgm:constr type="r" for="ch" forName="picture_1" refType="w"/>
              <dgm:constr type="t" for="ch" forName="picture_1" refType="h" refFor="ch" refForName="picture_1" fact="0.05"/>
              <dgm:constr type="w" for="ch" forName="picture_1" refType="w" op="lte" fact="0.588"/>
              <dgm:constr type="w" for="ch" forName="text_1" refType="w" refFor="ch" refForName="picture_1" fact="0.77"/>
              <dgm:constr type="h" for="ch" forName="text_1" refType="h" refFor="ch" refForName="picture_1" fact="0.6"/>
              <dgm:constr type="r" for="ch" forName="text_1" refType="w"/>
              <dgm:constr type="t" for="ch" forName="text_1" refType="h" refFor="ch" refForName="picture_1" fact="0.41"/>
              <dgm:constr type="w" for="ch" forName="linV" refType="w"/>
              <dgm:constr type="h" for="ch" forName="linV" refType="h" refFor="ch" refForName="picture_1" fact="1.1"/>
              <dgm:constr type="l" for="ch" forName="linV"/>
              <dgm:constr type="t" for="ch" forName="linV"/>
              <dgm:constr type="userC" for="des" forName="pair" refType="l" refFor="ch" refForName="picture_1"/>
              <dgm:constr type="h" for="des" forName="pair" refType="h" refFor="ch" refForName="picture_1" fact="0.27"/>
              <dgm:constr type="h" for="des" forName="spaceV" refType="h" refFor="ch" refForName="picture_1" fact="0.0486"/>
              <dgm:constr type="r" for="ch" forName="maxNode" refType="l" refFor="ch" refForName="picture_1"/>
              <dgm:constr type="rOff" for="ch" forName="maxNode" refType="h" refFor="des" refForName="pair" fact="-0.5"/>
              <dgm:constr type="l" for="ch" forName="maxNode"/>
              <dgm:constr type="t" for="ch" forName="maxNode"/>
              <dgm:constr type="h" for="ch" forName="maxNode" val="1"/>
              <dgm:constr type="userW" for="des" forName="desText" refType="w" refFor="ch" refForName="maxNode"/>
            </dgm:constrLst>
          </dgm:else>
        </dgm:choose>
      </dgm:else>
    </dgm:choose>
    <dgm:forEach name="Name11" axis="ch" ptType="sibTrans" hideLastTrans="0" cnt="1">
      <dgm:layoutNode name="picture_1" styleLbl="bgImgPlace1">
        <dgm:alg type="sp"/>
        <dgm:shape xmlns:r="http://schemas.openxmlformats.org/officeDocument/2006/relationships" type="roundRect" r:blip="" blipPhldr="1">
          <dgm:adjLst/>
        </dgm:shape>
        <dgm:presOf axis="self"/>
      </dgm:layoutNode>
    </dgm:forEach>
    <dgm:forEach name="Name12" axis="ch" ptType="node" cnt="1">
      <dgm:layoutNode name="text_1" styleLbl="node1">
        <dgm:varLst>
          <dgm:bulletEnabled val="1"/>
        </dgm:varLst>
        <dgm:choose name="Name13">
          <dgm:if name="Name14" func="var" arg="dir" op="equ" val="norm">
            <dgm:alg type="tx">
              <dgm:param type="txAnchorVert" val="b"/>
              <dgm:param type="parTxLTRAlign" val="l"/>
              <dgm:param type="shpTxLTRAlignCh" val="l"/>
              <dgm:param type="parTxRTLAlign" val="l"/>
              <dgm:param type="shpTxRTLAlignCh" val="l"/>
            </dgm:alg>
          </dgm:if>
          <dgm:else name="Name15">
            <dgm:alg type="tx">
              <dgm:param type="txAnchorVert" val="b"/>
              <dgm:param type="parTxLTRAlign" val="r"/>
              <dgm:param type="shpTxLTRAlignCh" val="r"/>
              <dgm:param type="parTxRTLAlign" val="r"/>
              <dgm:param type="shpTxRTLAlignCh" val="r"/>
            </dgm:alg>
          </dgm:else>
        </dgm:choose>
        <dgm:shape xmlns:r="http://schemas.openxmlformats.org/officeDocument/2006/relationships" type="rect" r:blip="" hideGeom="1">
          <dgm:adjLst/>
        </dgm:shape>
        <dgm:presOf axis="desOrSelf" ptType="node"/>
        <dgm:constrLst>
          <dgm:constr type="primFontSz" val="65"/>
          <dgm:constr type="lMarg" refType="primFontSz" fact="0.2"/>
          <dgm:constr type="rMarg" refType="primFontSz" fact="0.2"/>
          <dgm:constr type="tMarg" refType="primFontSz" fact="0.2"/>
          <dgm:constr type="bMarg" refType="primFontSz" fact="0.2"/>
        </dgm:constrLst>
        <dgm:ruleLst>
          <dgm:rule type="primFontSz" val="5" fact="NaN" max="NaN"/>
        </dgm:ruleLst>
      </dgm:layoutNode>
    </dgm:forEach>
    <dgm:choose name="Name16">
      <dgm:if name="Name17" axis="ch" ptType="node" func="cnt" op="gte" val="2">
        <dgm:layoutNode name="linV">
          <dgm:choose name="Name18">
            <dgm:if name="Name19" func="var" arg="dir" op="equ" val="norm">
              <dgm:alg type="lin">
                <dgm:param type="linDir" val="fromT"/>
                <dgm:param type="vertAlign" val="t"/>
                <dgm:param type="fallback" val="1D"/>
                <dgm:param type="horzAlign" val="l"/>
                <dgm:param type="nodeHorzAlign" val="l"/>
              </dgm:alg>
            </dgm:if>
            <dgm:else name="Name20">
              <dgm:alg type="lin">
                <dgm:param type="linDir" val="fromT"/>
                <dgm:param type="vertAlign" val="t"/>
                <dgm:param type="fallback" val="1D"/>
                <dgm:param type="horzAlign" val="r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constrLst>
            <dgm:constr type="w" for="ch" forName="spaceV" val="1"/>
            <dgm:constr type="w" for="ch" forName="pair" refType="w" op="equ"/>
            <dgm:constr type="w" for="des" forName="desText" op="equ"/>
            <dgm:constr type="primFontSz" for="des" forName="desText" op="equ" val="65"/>
          </dgm:constrLst>
          <dgm:forEach name="Name21" axis="ch" ptType="node" st="2">
            <dgm:layoutNode name="pair">
              <dgm:alg type="composite"/>
              <dgm:shape xmlns:r="http://schemas.openxmlformats.org/officeDocument/2006/relationships" r:blip="">
                <dgm:adjLst/>
              </dgm:shape>
              <dgm:choose name="Name22">
                <dgm:if name="Name23" func="var" arg="dir" op="equ" val="norm">
                  <dgm:constrLst>
                    <dgm:constr type="userC"/>
                    <dgm:constr type="l" for="ch" forName="spaceH"/>
                    <dgm:constr type="r" for="ch" forName="spaceH" refType="userC"/>
                    <dgm:constr type="ctrY" for="ch" forName="spaceH" refType="w" fact="0.5"/>
                    <dgm:constr type="h" for="ch" forName="spaceH" val="1"/>
                    <dgm:constr type="w" for="ch" forName="desPictures" refType="h"/>
                    <dgm:constr type="h" for="ch" forName="desPictures" refType="w" refFor="ch" refForName="desPictures" op="equ"/>
                    <dgm:constr type="ctrX" for="ch" forName="desPictures" refType="userC"/>
                    <dgm:constr type="ctrY" for="ch" forName="desPictures" refType="w" fact="0.5"/>
                    <dgm:constr type="l" for="ch" forName="desTextWrapper" refType="r" refFor="ch" refForName="desPictures"/>
                    <dgm:constr type="ctrY" for="ch" forName="desTextWrapper" refType="w" fact="0.5"/>
                    <dgm:constr type="h" for="ch" forName="desTextWrapper" refType="h"/>
                    <dgm:constr type="h" for="des" forName="desText" refType="h"/>
                  </dgm:constrLst>
                </dgm:if>
                <dgm:else name="Name24">
                  <dgm:constrLst>
                    <dgm:constr type="userC"/>
                    <dgm:constr type="r" for="ch" forName="spaceH" refType="w"/>
                    <dgm:constr type="l" for="ch" forName="spaceH" refType="userC"/>
                    <dgm:constr type="ctrY" for="ch" forName="spaceH" refType="w" fact="0.5"/>
                    <dgm:constr type="h" for="ch" forName="spaceH" val="1"/>
                    <dgm:constr type="w" for="ch" forName="desPictures" refType="h"/>
                    <dgm:constr type="h" for="ch" forName="desPictures" refType="w" refFor="ch" refForName="desPictures" op="equ"/>
                    <dgm:constr type="ctrX" for="ch" forName="desPictures" refType="userC"/>
                    <dgm:constr type="ctrY" for="ch" forName="desPictures" refType="w" fact="0.5"/>
                    <dgm:constr type="r" for="ch" forName="desTextWrapper" refType="l" refFor="ch" refForName="desPictures"/>
                    <dgm:constr type="ctrY" for="ch" forName="desTextWrapper" refType="w" fact="0.5"/>
                    <dgm:constr type="h" for="ch" forName="desTextWrapper" refType="h"/>
                    <dgm:constr type="h" for="des" forName="desText" refType="h"/>
                  </dgm:constrLst>
                </dgm:else>
              </dgm:choose>
              <dgm:layoutNode name="spaceH">
                <dgm:alg type="sp"/>
                <dgm:shape xmlns:r="http://schemas.openxmlformats.org/officeDocument/2006/relationships" type="rect" r:blip="" hideGeom="1">
                  <dgm:adjLst/>
                </dgm:shape>
                <dgm:presOf/>
              </dgm:layoutNode>
              <dgm:layoutNode name="desPictures" styleLbl="alignImgPlace1">
                <dgm:alg type="sp"/>
                <dgm:shape xmlns:r="http://schemas.openxmlformats.org/officeDocument/2006/relationships" type="ellipse" r:blip="" blipPhldr="1">
                  <dgm:adjLst/>
                </dgm:shape>
                <dgm:presOf/>
              </dgm:layoutNode>
              <dgm:layoutNode name="desTextWrapper">
                <dgm:choose name="Name25">
                  <dgm:if name="Name26" func="var" arg="dir" op="equ" val="norm">
                    <dgm:alg type="lin">
                      <dgm:param type="horzAlign" val="l"/>
                    </dgm:alg>
                  </dgm:if>
                  <dgm:else name="Name27">
                    <dgm:alg type="lin">
                      <dgm:param type="horzAlign" val="r"/>
                    </dgm:alg>
                  </dgm:else>
                </dgm:choose>
                <dgm:layoutNode name="desText" styleLbl="revTx">
                  <dgm:varLst>
                    <dgm:bulletEnabled val="1"/>
                  </dgm:varLst>
                  <dgm:choose name="Name28">
                    <dgm:if name="Name29" func="var" arg="dir" op="equ" val="norm">
                      <dgm:alg type="tx">
                        <dgm:param type="parTxLTRAlign" val="l"/>
                        <dgm:param type="shpTxLTRAlignCh" val="l"/>
                        <dgm:param type="parTxRTLAlign" val="r"/>
                        <dgm:param type="shpTxRTLAlignCh" val="r"/>
                      </dgm:alg>
                    </dgm:if>
                    <dgm:else name="Name30">
                      <dgm:alg type="tx">
                        <dgm:param type="parTxLTRAlign" val="r"/>
                        <dgm:param type="shpTxLTRAlignCh" val="r"/>
                        <dgm:param type="parTxRTLAlign" val="r"/>
                        <dgm:param type="shpTxRTLAlignCh" val="r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onstrLst>
                    <dgm:constr type="userW"/>
                    <dgm:constr type="w" refType="userW" fact="0.1"/>
                    <dgm:constr type="lMarg" refType="primFontSz" fact="0.2"/>
                    <dgm:constr type="rMarg" refType="primFontSz" fact="0.2"/>
                    <dgm:constr type="tMarg" refType="primFontSz" fact="0.1"/>
                    <dgm:constr type="bMarg" refType="primFontSz" fact="0.1"/>
                  </dgm:constrLst>
                  <dgm:ruleLst>
                    <dgm:rule type="w" val="NaN" fact="1" max="NaN"/>
                    <dgm:rule type="primFontSz" val="5" fact="NaN" max="NaN"/>
                  </dgm:ruleLst>
                </dgm:layoutNode>
              </dgm:layoutNode>
            </dgm:layoutNode>
            <dgm:forEach name="Name31" axis="followSib" ptType="sibTrans" cnt="1">
              <dgm:layoutNode name="spaceV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forEach>
          </dgm:forEach>
        </dgm:layoutNode>
      </dgm:if>
      <dgm:else name="Name32"/>
    </dgm:choose>
    <dgm:layoutNode name="maxNode">
      <dgm:alg type="lin"/>
      <dgm:shape xmlns:r="http://schemas.openxmlformats.org/officeDocument/2006/relationships" r:blip="">
        <dgm:adjLst/>
      </dgm:shape>
      <dgm:presOf/>
      <dgm:constrLst>
        <dgm:constr type="w" for="ch"/>
        <dgm:constr type="h" for="ch"/>
      </dgm:constrLst>
      <dgm:layoutNode name="Name33">
        <dgm:alg type="sp"/>
        <dgm:shape xmlns:r="http://schemas.openxmlformats.org/officeDocument/2006/relationships" r:blip="">
          <dgm:adjLst/>
        </dgm:shape>
        <dgm:presOf/>
      </dgm:layoutNode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9/3/layout/SnapshotPictureList">
  <dgm:title val=""/>
  <dgm:desc val=""/>
  <dgm:catLst>
    <dgm:cat type="picture" pri="3000"/>
    <dgm:cat type="pictureconvert" pri="3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snake">
      <dgm:param type="grDir" val="tL"/>
      <dgm:param type="flowDir" val="col"/>
    </dgm:alg>
    <dgm:shape xmlns:r="http://schemas.openxmlformats.org/officeDocument/2006/relationships" r:blip="">
      <dgm:adjLst/>
    </dgm:shape>
    <dgm:constrLst>
      <dgm:constr type="primFontSz" for="des" forName="ChildText" refType="primFontSz" refFor="des" refForName="ParentText" op="lte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2.0273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ParentAccentShape" refType="w" fact="0.0238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048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668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.9762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if>
          <dgm:else name="Name3">
            <dgm:constrLst>
              <dgm:constr type="l" for="ch" forName="ParentAccentShape" refType="w" fact="0.3572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381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049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.4048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else>
        </dgm:choose>
        <dgm:layoutNode name="ParentAccentShape" styleLbl="trBgShp">
          <dgm:alg type="sp"/>
          <dgm:shape xmlns:r="http://schemas.openxmlformats.org/officeDocument/2006/relationships" type="frame" r:blip="" zOrderOff="-10">
            <dgm:adjLst>
              <dgm:adj idx="1" val="0.0545"/>
            </dgm:adjLst>
          </dgm:shape>
          <dgm:presOf/>
        </dgm:layoutNode>
        <dgm:layoutNode name="ParentText" styleLbl="revTx">
          <dgm:varLst>
            <dgm:chMax val="1"/>
            <dgm:chPref val="1"/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 zOrderOff="10">
            <dgm:adjLst/>
          </dgm:shape>
          <dgm:presOf axis="self" ptType="node"/>
          <dgm:constrLst>
            <dgm:constr type="lMarg" refType="primFontSz" fact="0.8"/>
            <dgm:constr type="rMarg" refType="primFontSz" fact="0.8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" styleLbl="revTx">
          <dgm:varLst>
            <dgm:chMax val="0"/>
            <dgm:chPref val="0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 zOrderOff="10">
            <dgm:adjLst/>
          </dgm:shape>
          <dgm:choose name="Name4">
            <dgm:if name="Name5" axis="ch" ptType="node" func="cnt" op="gte" val="1">
              <dgm:presOf axis="des" ptType="node"/>
            </dgm:if>
            <dgm:else name="Name6">
              <dgm:presOf/>
            </dgm:else>
          </dgm:choose>
          <dgm:constrLst>
            <dgm:constr type="lMarg" refType="primFontSz" fact="0"/>
            <dgm:constr type="rMarg" refType="primFontSz" fact="0"/>
            <dgm:constr type="tMarg" refType="primFontSz" fact="0"/>
            <dgm:constr type="bMarg" refType="primFontSz" fact="0"/>
          </dgm:constrLst>
          <dgm:ruleLst>
            <dgm:rule type="primFontSz" val="5" fact="NaN" max="NaN"/>
          </dgm:ruleLst>
        </dgm:layoutNode>
        <dgm:layoutNode name="ChildAccentShape" styleLbl="trBgShp">
          <dgm:alg type="sp"/>
          <dgm:choose name="Name7">
            <dgm:if name="Name8" axis="ch" ptType="node" func="cnt" op="gte" val="1">
              <dgm:shape xmlns:r="http://schemas.openxmlformats.org/officeDocument/2006/relationships" type="rect" r:blip="" zOrderOff="-10">
                <dgm:adjLst/>
              </dgm:shape>
            </dgm:if>
            <dgm:else name="Name9">
              <dgm:shape xmlns:r="http://schemas.openxmlformats.org/officeDocument/2006/relationships" type="rect" r:blip="" hideGeom="1">
                <dgm:adjLst/>
              </dgm:shape>
            </dgm:else>
          </dgm:choose>
          <dgm:presOf/>
        </dgm:layoutNode>
        <dgm:layoutNode name="Image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PictureAccentList">
  <dgm:title val=""/>
  <dgm:desc val=""/>
  <dgm:catLst>
    <dgm:cat type="picture" pri="14000"/>
    <dgm:cat type="list" pri="14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clrData>
  <dgm:layoutNode name="layout">
    <dgm:varLst>
      <dgm:chMax/>
      <dgm:chPref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L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primFontSz" for="des" forName="childText" refType="primFontSz" refFor="des" refForName="rootText" op="lte"/>
      <dgm:constr type="w" for="des" forName="rootComposite" refType="w" fact="4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/>
      <dgm:constr type="sibSp" refType="w" refFor="des" refForName="rootComposite" fact="0.1"/>
      <dgm:constr type="sibSp" for="des" forName="childShape" refType="h" refFor="des" refForName="rootComposite" fact="0.12"/>
      <dgm:constr type="sp" for="des" forName="root" refType="h" refFor="des" refForName="rootComposite" fact="0.18"/>
    </dgm:constrLst>
    <dgm:ruleLst/>
    <dgm:forEach name="Name3" axis="ch">
      <dgm:forEach name="Name4" axis="self" ptType="node" cnt="1">
        <dgm:layoutNode name="root">
          <dgm:varLst>
            <dgm:chMax/>
            <dgm:chPref val="4"/>
          </dgm:varLst>
          <dgm:alg type="hierRoot"/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onstrLst>
              <dgm:constr type="l" for="ch" forName="rootText"/>
              <dgm:constr type="t" for="ch" forName="rootText"/>
              <dgm:constr type="w" for="ch" forName="rootText" refType="w"/>
              <dgm:constr type="h" for="ch" forName="rootText" refType="h"/>
            </dgm:constrLst>
            <dgm:ruleLst/>
            <dgm:layoutNode name="rootText" styleLbl="node0">
              <dgm:varLst>
                <dgm:chMax/>
                <dgm:chPref val="4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5" axis="ch">
              <dgm:forEach name="Name6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7">
                    <dgm:if name="Name8" func="var" arg="dir" op="equ" val="norm">
                      <dgm:constrLst>
                        <dgm:constr type="w" for="ch" forName="Image" refType="h"/>
                        <dgm:constr type="h" for="ch" forName="Image" refType="h"/>
                        <dgm:constr type="l" for="ch" forName="Image"/>
                        <dgm:constr type="t" for="ch" forName="Image"/>
                        <dgm:constr type="h" for="ch" forName="childText" refType="h"/>
                        <dgm:constr type="l" for="ch" forName="childText" refType="w" refFor="ch" refForName="Image" fact="1.06"/>
                        <dgm:constr type="t" for="ch" forName="childText"/>
                      </dgm:constrLst>
                    </dgm:if>
                    <dgm:else name="Name9">
                      <dgm:constrLst>
                        <dgm:constr type="w" for="ch" forName="Image" refType="h"/>
                        <dgm:constr type="h" for="ch" forName="Image" refType="h"/>
                        <dgm:constr type="r" for="ch" forName="Image" refType="w"/>
                        <dgm:constr type="t" for="ch" forName="Image"/>
                        <dgm:constr type="h" for="ch" forName="childText" refType="h"/>
                        <dgm:constr type="t" for="ch" forName="childText"/>
                        <dgm:constr type="wOff" for="ch" forName="childText" refType="w" refFor="ch" refForName="Image" fact="-1.06"/>
                      </dgm:constrLst>
                    </dgm:else>
                  </dgm:choose>
                  <dgm:ruleLst/>
                  <dgm:layoutNode name="Image" styleLbl="node1">
                    <dgm:alg type="sp"/>
                    <dgm:shape xmlns:r="http://schemas.openxmlformats.org/officeDocument/2006/relationships" type="roundRect" r:blip="" blipPhldr="1">
                      <dgm:adjLst>
                        <dgm:adj idx="1" val="0.1667"/>
                      </dgm:adjLst>
                    </dgm:shape>
                    <dgm:presOf/>
                  </dgm:layoutNode>
                  <dgm:layoutNode name="childText" styleLbl="lnNode1">
                    <dgm:varLst>
                      <dgm:chMax val="0"/>
                      <dgm:chPref val="0"/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667"/>
                      </dgm:adjLst>
                    </dgm:shape>
                    <dgm:presOf axis="self desOrSelf" ptType="node node" st="1 1" cnt="1 0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Process7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presOf axis="self"/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56041" y="1788454"/>
            <a:ext cx="6793499" cy="2098226"/>
          </a:xfrm>
        </p:spPr>
        <p:txBody>
          <a:bodyPr anchor="b">
            <a:noAutofit/>
          </a:bodyPr>
          <a:lstStyle>
            <a:lvl1pPr algn="ctr">
              <a:defRPr sz="60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77425" y="3956281"/>
            <a:ext cx="5550735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11697" y="6453386"/>
            <a:ext cx="1306455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C2D0A954-0568-4C14-8E24-F19BFAD732A8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99545" y="6453386"/>
            <a:ext cx="5706494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87430" y="6453386"/>
            <a:ext cx="1296987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25F50BB2-517B-4AC5-A8D4-12BBB420D314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611697" y="744470"/>
            <a:ext cx="8672721" cy="5349671"/>
            <a:chOff x="564643" y="744469"/>
            <a:chExt cx="8005589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6113972" y="1685652"/>
              <a:ext cx="2456260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357"/>
                  </a:lnTo>
                  <a:lnTo>
                    <a:pt x="8761" y="935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564643" y="744469"/>
              <a:ext cx="2456505" cy="4408488"/>
            </a:xfrm>
            <a:custGeom>
              <a:avLst/>
              <a:gdLst/>
              <a:ahLst/>
              <a:cxnLst/>
              <a:rect l="l" t="t" r="r" b="b"/>
              <a:pathLst>
                <a:path w="10001" h="10000">
                  <a:moveTo>
                    <a:pt x="8762" y="0"/>
                  </a:moveTo>
                  <a:lnTo>
                    <a:pt x="10001" y="0"/>
                  </a:lnTo>
                  <a:lnTo>
                    <a:pt x="10001" y="10000"/>
                  </a:lnTo>
                  <a:lnTo>
                    <a:pt x="1" y="10000"/>
                  </a:lnTo>
                  <a:cubicBezTo>
                    <a:pt x="-2" y="9766"/>
                    <a:pt x="4" y="9586"/>
                    <a:pt x="1" y="9352"/>
                  </a:cubicBezTo>
                  <a:lnTo>
                    <a:pt x="8762" y="9346"/>
                  </a:lnTo>
                  <a:lnTo>
                    <a:pt x="8762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4431567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4425" y="2295527"/>
            <a:ext cx="7800975" cy="35718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0A954-0568-4C14-8E24-F19BFAD732A8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50BB2-517B-4AC5-A8D4-12BBB420D3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1181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54197" y="624156"/>
            <a:ext cx="1615196" cy="52432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4425" y="624156"/>
            <a:ext cx="6201569" cy="52432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0A954-0568-4C14-8E24-F19BFAD732A8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50BB2-517B-4AC5-A8D4-12BBB420D3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40310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0A954-0568-4C14-8E24-F19BFAD732A8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50BB2-517B-4AC5-A8D4-12BBB420D3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71593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1583" y="1301362"/>
            <a:ext cx="7810539" cy="2852737"/>
          </a:xfrm>
        </p:spPr>
        <p:txBody>
          <a:bodyPr anchor="b">
            <a:normAutofit/>
          </a:bodyPr>
          <a:lstStyle>
            <a:lvl1pPr algn="r">
              <a:defRPr sz="60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1583" y="4216328"/>
            <a:ext cx="7810539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tx2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0363" y="6453386"/>
            <a:ext cx="1318208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2D0A954-0568-4C14-8E24-F19BFAD732A8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99754" y="6453386"/>
            <a:ext cx="5706494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87430" y="6453386"/>
            <a:ext cx="1296987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5F50BB2-517B-4AC5-A8D4-12BBB420D314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6623470" y="1685652"/>
            <a:ext cx="2660948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8" name="Freeform 7" title="Crop Mark"/>
          <p:cNvSpPr/>
          <p:nvPr/>
        </p:nvSpPr>
        <p:spPr bwMode="auto">
          <a:xfrm>
            <a:off x="6623470" y="1685652"/>
            <a:ext cx="2660948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35807041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4425" y="2286001"/>
            <a:ext cx="3613827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01890" y="2286001"/>
            <a:ext cx="3613827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0A954-0568-4C14-8E24-F19BFAD732A8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50BB2-517B-4AC5-A8D4-12BBB420D3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28778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4425" y="685800"/>
            <a:ext cx="7800975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4425" y="2340230"/>
            <a:ext cx="3613827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2400" b="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4425" y="3305209"/>
            <a:ext cx="3613826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301573" y="2349754"/>
            <a:ext cx="3613827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2400" b="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01573" y="3305209"/>
            <a:ext cx="3613827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0A954-0568-4C14-8E24-F19BFAD732A8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50BB2-517B-4AC5-A8D4-12BBB420D3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16161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0A954-0568-4C14-8E24-F19BFAD732A8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50BB2-517B-4AC5-A8D4-12BBB420D3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92292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0A954-0568-4C14-8E24-F19BFAD732A8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50BB2-517B-4AC5-A8D4-12BBB420D3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45164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430911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169" y="685800"/>
            <a:ext cx="3132773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4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3016" y="685801"/>
            <a:ext cx="4234815" cy="5175250"/>
          </a:xfr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350"/>
            </a:lvl3pPr>
            <a:lvl4pPr>
              <a:defRPr sz="135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8169" y="2856344"/>
            <a:ext cx="3132773" cy="3011056"/>
          </a:xfrm>
        </p:spPr>
        <p:txBody>
          <a:bodyPr>
            <a:normAutofit/>
          </a:bodyPr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88169" y="6453386"/>
            <a:ext cx="97871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2D0A954-0568-4C14-8E24-F19BFAD732A8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792330" y="6453386"/>
            <a:ext cx="1928611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30052" y="6453386"/>
            <a:ext cx="1296987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5F50BB2-517B-4AC5-A8D4-12BBB420D314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4309110" y="376"/>
            <a:ext cx="185738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 title="Divider Bar"/>
          <p:cNvSpPr/>
          <p:nvPr/>
        </p:nvSpPr>
        <p:spPr>
          <a:xfrm>
            <a:off x="4309110" y="376"/>
            <a:ext cx="185738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9381253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430911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169" y="685800"/>
            <a:ext cx="3132773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4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94847" y="2"/>
            <a:ext cx="5411153" cy="6857999"/>
          </a:xfrm>
        </p:spPr>
        <p:txBody>
          <a:bodyPr anchor="t">
            <a:normAutofit/>
          </a:bodyPr>
          <a:lstStyle>
            <a:lvl1pPr marL="0" indent="0">
              <a:buNone/>
              <a:defRPr sz="1500"/>
            </a:lvl1pPr>
            <a:lvl2pPr marL="342900" indent="0">
              <a:buNone/>
              <a:defRPr sz="1500"/>
            </a:lvl2pPr>
            <a:lvl3pPr marL="685800" indent="0">
              <a:buNone/>
              <a:defRPr sz="15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8169" y="2855968"/>
            <a:ext cx="3132773" cy="3011432"/>
          </a:xfrm>
        </p:spPr>
        <p:txBody>
          <a:bodyPr>
            <a:normAutofit/>
          </a:bodyPr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88169" y="6453386"/>
            <a:ext cx="97871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2D0A954-0568-4C14-8E24-F19BFAD732A8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792330" y="6453386"/>
            <a:ext cx="1928611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30052" y="6453386"/>
            <a:ext cx="1296987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5F50BB2-517B-4AC5-A8D4-12BBB420D314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4309110" y="376"/>
            <a:ext cx="185738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 title="Divider Bar"/>
          <p:cNvSpPr/>
          <p:nvPr/>
        </p:nvSpPr>
        <p:spPr>
          <a:xfrm>
            <a:off x="4309110" y="376"/>
            <a:ext cx="185738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8315257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14425" y="685800"/>
            <a:ext cx="7800975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4425" y="2286000"/>
            <a:ext cx="7800975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29903" y="6453386"/>
            <a:ext cx="978715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2"/>
                </a:solidFill>
              </a:defRPr>
            </a:lvl1pPr>
          </a:lstStyle>
          <a:p>
            <a:fld id="{C2D0A954-0568-4C14-8E24-F19BFAD732A8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51021" y="6453386"/>
            <a:ext cx="5103175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96599" y="6453386"/>
            <a:ext cx="1296987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aseline="0">
                <a:solidFill>
                  <a:schemeClr val="tx2"/>
                </a:solidFill>
              </a:defRPr>
            </a:lvl1pPr>
          </a:lstStyle>
          <a:p>
            <a:fld id="{25F50BB2-517B-4AC5-A8D4-12BBB420D314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88452" y="376"/>
            <a:ext cx="185738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 title="Side bar"/>
          <p:cNvSpPr/>
          <p:nvPr/>
        </p:nvSpPr>
        <p:spPr>
          <a:xfrm>
            <a:off x="388452" y="376"/>
            <a:ext cx="185738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9869294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6858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6912">
          <p15:clr>
            <a:srgbClr val="F26B43"/>
          </p15:clr>
        </p15:guide>
        <p15:guide id="2" pos="936">
          <p15:clr>
            <a:srgbClr val="F26B43"/>
          </p15:clr>
        </p15:guide>
        <p15:guide id="3" pos="864">
          <p15:clr>
            <a:srgbClr val="F26B43"/>
          </p15:clr>
        </p15:guide>
        <p15:guide id="0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696">
          <p15:clr>
            <a:srgbClr val="F26B43"/>
          </p15:clr>
        </p15:guide>
        <p15:guide id="6" orient="horz" pos="432">
          <p15:clr>
            <a:srgbClr val="F26B43"/>
          </p15:clr>
        </p15:guide>
        <p15:guide id="7" orient="horz" pos="1512">
          <p15:clr>
            <a:srgbClr val="F26B43"/>
          </p15:clr>
        </p15:guide>
        <p15:guide id="8" pos="5184">
          <p15:clr>
            <a:srgbClr val="F26B43"/>
          </p15:clr>
        </p15:guide>
        <p15:guide id="9" pos="702">
          <p15:clr>
            <a:srgbClr val="F26B43"/>
          </p15:clr>
        </p15:guide>
        <p15:guide id="10" pos="64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art-education.ru/electronic-journal/osobennosti-razvitiya-sovremennogo-rebenka" TargetMode="External"/><Relationship Id="rId3" Type="http://schemas.openxmlformats.org/officeDocument/2006/relationships/diagramLayout" Target="../diagrams/layout16.xml"/><Relationship Id="rId7" Type="http://schemas.openxmlformats.org/officeDocument/2006/relationships/image" Target="../media/image10.jpg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76538" y="1729212"/>
            <a:ext cx="7369521" cy="336788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Candara" panose="020E0502030303020204" pitchFamily="34" charset="0"/>
                <a:ea typeface="Times New Roman" panose="02020603050405020304" pitchFamily="18" charset="0"/>
              </a:rPr>
              <a:t>«ИНДИВИДУАЛИЗАЦИЯ ОБРАЗОВАТЕЛЬНОГО ПРОЦЕССА В ДОУ В СООТВЕТСТВИИ С ФГОС ДО»</a:t>
            </a:r>
            <a:endParaRPr lang="ru-RU" sz="2400" dirty="0"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9138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935863733"/>
              </p:ext>
            </p:extLst>
          </p:nvPr>
        </p:nvGraphicFramePr>
        <p:xfrm>
          <a:off x="896293" y="344032"/>
          <a:ext cx="8691327" cy="61563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273513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331322457"/>
              </p:ext>
            </p:extLst>
          </p:nvPr>
        </p:nvGraphicFramePr>
        <p:xfrm>
          <a:off x="959667" y="126750"/>
          <a:ext cx="8646060" cy="53324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403287" y="5223850"/>
            <a:ext cx="72427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Candara" panose="020E0502030303020204" pitchFamily="34" charset="0"/>
              </a:rPr>
              <a:t>Ваш пример из личного опыта работы с детьми:</a:t>
            </a:r>
            <a:endParaRPr lang="ru-RU" sz="1600" dirty="0"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96206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159991307"/>
              </p:ext>
            </p:extLst>
          </p:nvPr>
        </p:nvGraphicFramePr>
        <p:xfrm>
          <a:off x="905348" y="1039289"/>
          <a:ext cx="8519310" cy="52962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439500" y="669957"/>
            <a:ext cx="77044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Candara" panose="020E0502030303020204" pitchFamily="34" charset="0"/>
              </a:rPr>
              <a:t>МЕТОДЫ ИНДИВИДУАЛИЗАЦИИ</a:t>
            </a:r>
            <a:endParaRPr lang="ru-RU" b="1" dirty="0">
              <a:latin typeface="Candara" panose="020E0502030303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213164" y="1520982"/>
            <a:ext cx="4074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Candara" panose="020E0502030303020204" pitchFamily="34" charset="0"/>
              </a:rPr>
              <a:t>1</a:t>
            </a:r>
            <a:endParaRPr lang="ru-RU" sz="2000" dirty="0">
              <a:latin typeface="Candara" panose="020E0502030303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20570" y="2480650"/>
            <a:ext cx="4979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Candara" panose="020E0502030303020204" pitchFamily="34" charset="0"/>
              </a:rPr>
              <a:t>2</a:t>
            </a:r>
            <a:endParaRPr lang="ru-RU" sz="2000" dirty="0">
              <a:latin typeface="Candara" panose="020E0502030303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74480" y="3440318"/>
            <a:ext cx="4436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Candara" panose="020E0502030303020204" pitchFamily="34" charset="0"/>
              </a:rPr>
              <a:t>3</a:t>
            </a:r>
            <a:endParaRPr lang="ru-RU" sz="2000" dirty="0">
              <a:latin typeface="Candara" panose="020E0502030303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81680" y="4487832"/>
            <a:ext cx="3757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Candara" panose="020E0502030303020204" pitchFamily="34" charset="0"/>
              </a:rPr>
              <a:t>4</a:t>
            </a:r>
            <a:endParaRPr lang="ru-RU" sz="2000" dirty="0">
              <a:latin typeface="Candara" panose="020E0502030303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13164" y="5411699"/>
            <a:ext cx="4685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Candara" panose="020E0502030303020204" pitchFamily="34" charset="0"/>
              </a:rPr>
              <a:t>5</a:t>
            </a:r>
            <a:endParaRPr lang="ru-RU" sz="2000" dirty="0"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90682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4075900827"/>
              </p:ext>
            </p:extLst>
          </p:nvPr>
        </p:nvGraphicFramePr>
        <p:xfrm>
          <a:off x="814812" y="841972"/>
          <a:ext cx="8799968" cy="42732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298242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233601823"/>
              </p:ext>
            </p:extLst>
          </p:nvPr>
        </p:nvGraphicFramePr>
        <p:xfrm>
          <a:off x="832919" y="434566"/>
          <a:ext cx="8854289" cy="44905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505251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635817298"/>
              </p:ext>
            </p:extLst>
          </p:nvPr>
        </p:nvGraphicFramePr>
        <p:xfrm>
          <a:off x="814812" y="353086"/>
          <a:ext cx="8727540" cy="59028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127679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762781795"/>
              </p:ext>
            </p:extLst>
          </p:nvPr>
        </p:nvGraphicFramePr>
        <p:xfrm>
          <a:off x="697116" y="334977"/>
          <a:ext cx="8917663" cy="4318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552312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200984773"/>
              </p:ext>
            </p:extLst>
          </p:nvPr>
        </p:nvGraphicFramePr>
        <p:xfrm>
          <a:off x="805758" y="208230"/>
          <a:ext cx="8718488" cy="63736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556895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85593" y="316871"/>
            <a:ext cx="81843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000" dirty="0">
                <a:latin typeface="Candara" panose="020E0502030303020204" pitchFamily="34" charset="0"/>
              </a:rPr>
              <a:t>Для эффективной реализации принципа индивидуализации дошкольного </a:t>
            </a:r>
            <a:r>
              <a:rPr lang="ru-RU" sz="2000" dirty="0" smtClean="0">
                <a:latin typeface="Candara" panose="020E0502030303020204" pitchFamily="34" charset="0"/>
              </a:rPr>
              <a:t>образования, нужно понимать, что:</a:t>
            </a:r>
            <a:endParaRPr lang="ru-RU" sz="2000" dirty="0">
              <a:latin typeface="Candara" panose="020E0502030303020204" pitchFamily="34" charset="0"/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827843298"/>
              </p:ext>
            </p:extLst>
          </p:nvPr>
        </p:nvGraphicFramePr>
        <p:xfrm>
          <a:off x="805759" y="1227666"/>
          <a:ext cx="8763754" cy="51007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690766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057055848"/>
              </p:ext>
            </p:extLst>
          </p:nvPr>
        </p:nvGraphicFramePr>
        <p:xfrm>
          <a:off x="841970" y="344031"/>
          <a:ext cx="8935769" cy="46082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82837">
            <a:off x="1215973" y="2084230"/>
            <a:ext cx="2331174" cy="3455018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151606" y="5266627"/>
            <a:ext cx="6318315" cy="136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  <a:spcAft>
                <a:spcPts val="0"/>
              </a:spcAft>
              <a:tabLst>
                <a:tab pos="540385" algn="l"/>
              </a:tabLst>
            </a:pPr>
            <a:r>
              <a:rPr lang="ru-RU" dirty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Особенности развития современного </a:t>
            </a:r>
            <a:r>
              <a:rPr lang="ru-RU" dirty="0" smtClean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ребенка</a:t>
            </a:r>
            <a:r>
              <a:rPr lang="en-US" dirty="0" smtClean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/</a:t>
            </a:r>
            <a:r>
              <a:rPr lang="ru-RU" dirty="0" smtClean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Боякова</a:t>
            </a:r>
            <a:r>
              <a:rPr lang="ru-RU" dirty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Екатерина </a:t>
            </a:r>
            <a:r>
              <a:rPr lang="ru-RU" dirty="0" smtClean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Вячеславовна</a:t>
            </a:r>
            <a:r>
              <a:rPr lang="en-US" dirty="0" smtClean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/</a:t>
            </a:r>
            <a:r>
              <a:rPr lang="ru-RU" dirty="0" smtClean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[</a:t>
            </a:r>
            <a:r>
              <a:rPr lang="ru-RU" dirty="0" smtClean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Электронный ресурс</a:t>
            </a:r>
            <a:r>
              <a:rPr lang="en-US" dirty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]</a:t>
            </a:r>
            <a:r>
              <a:rPr lang="ru-RU" dirty="0" smtClean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Режим </a:t>
            </a:r>
            <a:r>
              <a:rPr lang="ru-RU" dirty="0" smtClean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доступа: </a:t>
            </a:r>
            <a:r>
              <a:rPr lang="ru-RU" u="sng" dirty="0" smtClean="0">
                <a:solidFill>
                  <a:srgbClr val="0000FF"/>
                </a:solidFill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8"/>
              </a:rPr>
              <a:t>http</a:t>
            </a:r>
            <a:r>
              <a:rPr lang="ru-RU" u="sng" dirty="0">
                <a:solidFill>
                  <a:srgbClr val="0000FF"/>
                </a:solidFill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8"/>
              </a:rPr>
              <a:t>://www.art-education.ru/electronic-journal/osobennosti-razvitiya-sovremennogo-rebenka</a:t>
            </a:r>
            <a:r>
              <a:rPr lang="ru-RU" dirty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1600" dirty="0">
              <a:effectLst/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90476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560639554"/>
              </p:ext>
            </p:extLst>
          </p:nvPr>
        </p:nvGraphicFramePr>
        <p:xfrm>
          <a:off x="823865" y="162962"/>
          <a:ext cx="8836182" cy="43003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941561" y="4658597"/>
            <a:ext cx="871848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srgbClr val="333333"/>
                </a:solidFill>
                <a:latin typeface="Candara" panose="020E0502030303020204" pitchFamily="34" charset="0"/>
              </a:rPr>
              <a:t>Наталья </a:t>
            </a:r>
            <a:r>
              <a:rPr lang="ru-RU" b="1" dirty="0" smtClean="0">
                <a:solidFill>
                  <a:srgbClr val="333333"/>
                </a:solidFill>
                <a:latin typeface="Candara" panose="020E0502030303020204" pitchFamily="34" charset="0"/>
              </a:rPr>
              <a:t>Алексеевна ГОРЛОВА</a:t>
            </a:r>
            <a:r>
              <a:rPr lang="ru-RU" b="1" dirty="0">
                <a:solidFill>
                  <a:srgbClr val="333333"/>
                </a:solidFill>
                <a:latin typeface="Candara" panose="020E0502030303020204" pitchFamily="34" charset="0"/>
              </a:rPr>
              <a:t>, </a:t>
            </a:r>
            <a:r>
              <a:rPr lang="ru-RU" dirty="0">
                <a:solidFill>
                  <a:srgbClr val="333333"/>
                </a:solidFill>
                <a:latin typeface="Candara" panose="020E0502030303020204" pitchFamily="34" charset="0"/>
              </a:rPr>
              <a:t>доктор педагогических наук, профессор Московского педагогического городского университета, зав. лабораторией исследования проблем языкового образования Научно-исследовательского института столичного образования ГОУ ВПО «МГПУ» Москвы.</a:t>
            </a:r>
            <a:endParaRPr lang="ru-RU" dirty="0"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558832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077365" y="2018923"/>
            <a:ext cx="8302026" cy="238106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dirty="0" smtClean="0">
                <a:latin typeface="Candara" panose="020E0502030303020204" pitchFamily="34" charset="0"/>
              </a:rPr>
              <a:t>Доклады педагогов: Л.Л. </a:t>
            </a:r>
            <a:r>
              <a:rPr lang="ru-RU" sz="2000" dirty="0" err="1" smtClean="0">
                <a:latin typeface="Candara" panose="020E0502030303020204" pitchFamily="34" charset="0"/>
              </a:rPr>
              <a:t>Закриевой</a:t>
            </a:r>
            <a:r>
              <a:rPr lang="ru-RU" sz="2000" dirty="0" smtClean="0">
                <a:latin typeface="Candara" panose="020E0502030303020204" pitchFamily="34" charset="0"/>
              </a:rPr>
              <a:t>, Е.А. Деменевой, Е.Б. Охрименко по теме: </a:t>
            </a:r>
            <a:r>
              <a:rPr lang="ru-RU" sz="2000" dirty="0">
                <a:latin typeface="Candara" panose="020E0502030303020204" pitchFamily="34" charset="0"/>
              </a:rPr>
              <a:t>«Создание благоприятных условий для реализации принципа индивидуализации»</a:t>
            </a:r>
            <a:r>
              <a:rPr lang="ru-RU" sz="2000" dirty="0" smtClean="0">
                <a:latin typeface="Candara" panose="020E0502030303020204" pitchFamily="34" charset="0"/>
              </a:rPr>
              <a:t> </a:t>
            </a:r>
            <a:endParaRPr lang="ru-RU" sz="2000" dirty="0"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28602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4424" y="323661"/>
            <a:ext cx="7800975" cy="626953"/>
          </a:xfrm>
        </p:spPr>
        <p:txBody>
          <a:bodyPr>
            <a:noAutofit/>
          </a:bodyPr>
          <a:lstStyle/>
          <a:p>
            <a:r>
              <a:rPr lang="ru-RU" sz="1800" b="1" dirty="0">
                <a:latin typeface="Candara" panose="020E0502030303020204" pitchFamily="34" charset="0"/>
              </a:rPr>
              <a:t>О</a:t>
            </a:r>
            <a:r>
              <a:rPr lang="ru-RU" sz="1800" b="1" dirty="0" smtClean="0">
                <a:latin typeface="Candara" panose="020E0502030303020204" pitchFamily="34" charset="0"/>
              </a:rPr>
              <a:t>собенности </a:t>
            </a:r>
            <a:r>
              <a:rPr lang="ru-RU" sz="1800" b="1" dirty="0">
                <a:latin typeface="Candara" panose="020E0502030303020204" pitchFamily="34" charset="0"/>
              </a:rPr>
              <a:t>современных </a:t>
            </a:r>
            <a:r>
              <a:rPr lang="ru-RU" sz="1800" b="1" dirty="0" smtClean="0">
                <a:latin typeface="Candara" panose="020E0502030303020204" pitchFamily="34" charset="0"/>
              </a:rPr>
              <a:t>детей,</a:t>
            </a:r>
            <a:r>
              <a:rPr lang="ru-RU" sz="1800" dirty="0"/>
              <a:t> </a:t>
            </a:r>
            <a:r>
              <a:rPr lang="ru-RU" sz="1800" b="1" dirty="0">
                <a:latin typeface="Candara" panose="020E0502030303020204" pitchFamily="34" charset="0"/>
              </a:rPr>
              <a:t>описанные Н.А. Горловой на основе данных исследований, проведённых ЮНЕСКО.</a:t>
            </a:r>
            <a:br>
              <a:rPr lang="ru-RU" sz="1800" b="1" dirty="0">
                <a:latin typeface="Candara" panose="020E0502030303020204" pitchFamily="34" charset="0"/>
              </a:rPr>
            </a:br>
            <a:endParaRPr lang="ru-RU" sz="1800" b="1" dirty="0">
              <a:latin typeface="Candara" panose="020E0502030303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4423" y="1140737"/>
            <a:ext cx="7800975" cy="54864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600" u="sng" dirty="0">
                <a:latin typeface="Candara" panose="020E0502030303020204" pitchFamily="34" charset="0"/>
              </a:rPr>
              <a:t>Дошкольники </a:t>
            </a:r>
            <a:r>
              <a:rPr lang="ru-RU" sz="1600" u="sng" dirty="0" smtClean="0">
                <a:latin typeface="Candara" panose="020E0502030303020204" pitchFamily="34" charset="0"/>
              </a:rPr>
              <a:t>характеризуются:</a:t>
            </a:r>
          </a:p>
          <a:p>
            <a:pPr algn="just"/>
            <a:r>
              <a:rPr lang="ru-RU" sz="1600" dirty="0">
                <a:latin typeface="Candara" panose="020E0502030303020204" pitchFamily="34" charset="0"/>
              </a:rPr>
              <a:t>характеризуются комплексным развитием мыслительных операций (дети мыслят блоками, модулями, квантами); </a:t>
            </a:r>
            <a:endParaRPr lang="ru-RU" sz="1600" dirty="0" smtClean="0">
              <a:latin typeface="Candara" panose="020E0502030303020204" pitchFamily="34" charset="0"/>
            </a:endParaRPr>
          </a:p>
          <a:p>
            <a:pPr algn="just"/>
            <a:r>
              <a:rPr lang="ru-RU" sz="1600" dirty="0">
                <a:latin typeface="Candara" panose="020E0502030303020204" pitchFamily="34" charset="0"/>
              </a:rPr>
              <a:t>более высоким уровнем интеллекта (</a:t>
            </a:r>
            <a:r>
              <a:rPr lang="en-US" sz="1600" dirty="0">
                <a:latin typeface="Candara" panose="020E0502030303020204" pitchFamily="34" charset="0"/>
              </a:rPr>
              <a:t>IQ</a:t>
            </a:r>
            <a:r>
              <a:rPr lang="ru-RU" sz="1600" dirty="0">
                <a:latin typeface="Candara" panose="020E0502030303020204" pitchFamily="34" charset="0"/>
              </a:rPr>
              <a:t> – 130, а не </a:t>
            </a:r>
            <a:r>
              <a:rPr lang="ru-RU" sz="1600" dirty="0" smtClean="0">
                <a:latin typeface="Candara" panose="020E0502030303020204" pitchFamily="34" charset="0"/>
              </a:rPr>
              <a:t>100);</a:t>
            </a:r>
          </a:p>
          <a:p>
            <a:pPr algn="just"/>
            <a:r>
              <a:rPr lang="ru-RU" sz="1600" dirty="0">
                <a:latin typeface="Candara" panose="020E0502030303020204" pitchFamily="34" charset="0"/>
              </a:rPr>
              <a:t>повышенной потребностью к восприятию информации, поиском возможности ее </a:t>
            </a:r>
            <a:r>
              <a:rPr lang="ru-RU" sz="1600" dirty="0" smtClean="0">
                <a:latin typeface="Candara" panose="020E0502030303020204" pitchFamily="34" charset="0"/>
              </a:rPr>
              <a:t>удовлетворения;</a:t>
            </a:r>
          </a:p>
          <a:p>
            <a:pPr algn="just"/>
            <a:r>
              <a:rPr lang="ru-RU" sz="1600" dirty="0">
                <a:latin typeface="Candara" panose="020E0502030303020204" pitchFamily="34" charset="0"/>
              </a:rPr>
              <a:t>объем долговременной памяти у них намного больше, а проходимость оперативной – выше, что позволяет воспринимать и перерабатывать большое количество информации за короткий промежуток </a:t>
            </a:r>
            <a:r>
              <a:rPr lang="ru-RU" sz="1600" dirty="0" smtClean="0">
                <a:latin typeface="Candara" panose="020E0502030303020204" pitchFamily="34" charset="0"/>
              </a:rPr>
              <a:t>времени;</a:t>
            </a:r>
          </a:p>
          <a:p>
            <a:pPr algn="just"/>
            <a:r>
              <a:rPr lang="ru-RU" sz="1600" dirty="0" smtClean="0">
                <a:latin typeface="Candara" panose="020E0502030303020204" pitchFamily="34" charset="0"/>
              </a:rPr>
              <a:t>у </a:t>
            </a:r>
            <a:r>
              <a:rPr lang="ru-RU" sz="1600" dirty="0">
                <a:latin typeface="Candara" panose="020E0502030303020204" pitchFamily="34" charset="0"/>
              </a:rPr>
              <a:t>современных детей система отношений доминирует над системой </a:t>
            </a:r>
            <a:r>
              <a:rPr lang="ru-RU" sz="1600" dirty="0" smtClean="0">
                <a:latin typeface="Candara" panose="020E0502030303020204" pitchFamily="34" charset="0"/>
              </a:rPr>
              <a:t>знаний;</a:t>
            </a:r>
          </a:p>
          <a:p>
            <a:pPr algn="just"/>
            <a:r>
              <a:rPr lang="ru-RU" sz="1600" dirty="0">
                <a:latin typeface="Candara" panose="020E0502030303020204" pitchFamily="34" charset="0"/>
              </a:rPr>
              <a:t>объем долговременной памяти у них намного больше, а проходимость оперативной – выше, что позволяет воспринимать и перерабатывать большое количество информации за короткий промежуток </a:t>
            </a:r>
            <a:r>
              <a:rPr lang="ru-RU" sz="1600" dirty="0" smtClean="0">
                <a:latin typeface="Candara" panose="020E0502030303020204" pitchFamily="34" charset="0"/>
              </a:rPr>
              <a:t>времени;</a:t>
            </a:r>
          </a:p>
          <a:p>
            <a:pPr algn="just"/>
            <a:r>
              <a:rPr lang="ru-RU" sz="1600" dirty="0">
                <a:latin typeface="Candara" panose="020E0502030303020204" pitchFamily="34" charset="0"/>
              </a:rPr>
              <a:t>д</a:t>
            </a:r>
            <a:r>
              <a:rPr lang="ru-RU" sz="1600" dirty="0" smtClean="0">
                <a:latin typeface="Candara" panose="020E0502030303020204" pitchFamily="34" charset="0"/>
              </a:rPr>
              <a:t>ети </a:t>
            </a:r>
            <a:r>
              <a:rPr lang="ru-RU" sz="1600" dirty="0">
                <a:latin typeface="Candara" panose="020E0502030303020204" pitchFamily="34" charset="0"/>
              </a:rPr>
              <a:t>настойчивы, требовательны, имеют завышенную самооценку, не терпят насилия, не слышат указаний и приказов </a:t>
            </a:r>
            <a:r>
              <a:rPr lang="ru-RU" sz="1600" dirty="0" smtClean="0">
                <a:latin typeface="Candara" panose="020E0502030303020204" pitchFamily="34" charset="0"/>
              </a:rPr>
              <a:t>взрослых;</a:t>
            </a:r>
          </a:p>
          <a:p>
            <a:pPr algn="just"/>
            <a:r>
              <a:rPr lang="ru-RU" sz="1600" dirty="0">
                <a:latin typeface="Candara" panose="020E0502030303020204" pitchFamily="34" charset="0"/>
              </a:rPr>
              <a:t>о</a:t>
            </a:r>
            <a:r>
              <a:rPr lang="ru-RU" sz="1600" dirty="0" smtClean="0">
                <a:latin typeface="Candara" panose="020E0502030303020204" pitchFamily="34" charset="0"/>
              </a:rPr>
              <a:t>тмечается </a:t>
            </a:r>
            <a:r>
              <a:rPr lang="ru-RU" sz="1600" dirty="0">
                <a:latin typeface="Candara" panose="020E0502030303020204" pitchFamily="34" charset="0"/>
              </a:rPr>
              <a:t>их врожденное стремление к самореализации, к проявлению своей деятельной </a:t>
            </a:r>
            <a:r>
              <a:rPr lang="ru-RU" sz="1600" dirty="0" smtClean="0">
                <a:latin typeface="Candara" panose="020E0502030303020204" pitchFamily="34" charset="0"/>
              </a:rPr>
              <a:t>натуры.</a:t>
            </a:r>
            <a:endParaRPr lang="ru-RU" sz="1600" dirty="0">
              <a:latin typeface="Candara" panose="020E0502030303020204" pitchFamily="34" charset="0"/>
            </a:endParaRPr>
          </a:p>
          <a:p>
            <a:pPr algn="just"/>
            <a:endParaRPr lang="ru-RU" sz="1600" dirty="0"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72711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5277" y="1159251"/>
            <a:ext cx="2769605" cy="3822055"/>
          </a:xfrm>
          <a:prstGeom prst="rect">
            <a:avLst/>
          </a:prstGeom>
          <a:ln w="88900" cap="sq" cmpd="thickThin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4227969" y="2672982"/>
            <a:ext cx="515142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Candara" panose="020E0502030303020204" pitchFamily="34" charset="0"/>
              </a:rPr>
              <a:t>Дави́д </a:t>
            </a:r>
            <a:r>
              <a:rPr lang="ru-RU" b="1" dirty="0" err="1">
                <a:latin typeface="Candara" panose="020E0502030303020204" pitchFamily="34" charset="0"/>
              </a:rPr>
              <a:t>Ио́сифович</a:t>
            </a:r>
            <a:r>
              <a:rPr lang="ru-RU" b="1" dirty="0">
                <a:latin typeface="Candara" panose="020E0502030303020204" pitchFamily="34" charset="0"/>
              </a:rPr>
              <a:t> </a:t>
            </a:r>
            <a:r>
              <a:rPr lang="ru-RU" b="1" dirty="0" err="1">
                <a:latin typeface="Candara" panose="020E0502030303020204" pitchFamily="34" charset="0"/>
              </a:rPr>
              <a:t>Фельдште́йн</a:t>
            </a:r>
            <a:r>
              <a:rPr lang="ru-RU" b="1" dirty="0">
                <a:latin typeface="Candara" panose="020E0502030303020204" pitchFamily="34" charset="0"/>
              </a:rPr>
              <a:t> </a:t>
            </a:r>
            <a:endParaRPr lang="ru-RU" b="1" dirty="0" smtClean="0">
              <a:latin typeface="Candara" panose="020E0502030303020204" pitchFamily="34" charset="0"/>
            </a:endParaRPr>
          </a:p>
          <a:p>
            <a:pPr algn="just"/>
            <a:r>
              <a:rPr lang="ru-RU" dirty="0" smtClean="0">
                <a:latin typeface="Candara" panose="020E0502030303020204" pitchFamily="34" charset="0"/>
              </a:rPr>
              <a:t>советский </a:t>
            </a:r>
            <a:r>
              <a:rPr lang="ru-RU" dirty="0">
                <a:latin typeface="Candara" panose="020E0502030303020204" pitchFamily="34" charset="0"/>
              </a:rPr>
              <a:t>и российский педагог и психолог, специалист в области возрастной и педагогической психологии, психологии развития, психологии личности. </a:t>
            </a:r>
            <a:endParaRPr lang="ru-RU" dirty="0" smtClean="0">
              <a:latin typeface="Candara" panose="020E0502030303020204" pitchFamily="34" charset="0"/>
            </a:endParaRPr>
          </a:p>
          <a:p>
            <a:pPr algn="just"/>
            <a:r>
              <a:rPr lang="ru-RU" dirty="0" smtClean="0">
                <a:latin typeface="Candara" panose="020E0502030303020204" pitchFamily="34" charset="0"/>
              </a:rPr>
              <a:t>Доктор </a:t>
            </a:r>
            <a:r>
              <a:rPr lang="ru-RU" dirty="0">
                <a:latin typeface="Candara" panose="020E0502030303020204" pitchFamily="34" charset="0"/>
              </a:rPr>
              <a:t>психологических наук, профессор, академик и вице-президент Российская академия наук</a:t>
            </a:r>
            <a:endParaRPr lang="ru-RU" dirty="0"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51812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836164" y="626766"/>
            <a:ext cx="8769562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latin typeface="Candara" panose="020E0502030303020204" pitchFamily="34" charset="0"/>
              </a:rPr>
              <a:t>Обобщив фундаментальные академические исследования последних лет, академик Д. И. </a:t>
            </a:r>
            <a:r>
              <a:rPr lang="ru-RU" sz="1600" b="1" dirty="0" err="1">
                <a:latin typeface="Candara" panose="020E0502030303020204" pitchFamily="34" charset="0"/>
              </a:rPr>
              <a:t>Фельдштейн</a:t>
            </a:r>
            <a:r>
              <a:rPr lang="ru-RU" sz="1600" b="1" dirty="0">
                <a:latin typeface="Candara" panose="020E0502030303020204" pitchFamily="34" charset="0"/>
              </a:rPr>
              <a:t>, обозначил круг из 16 значимых изменений у современных детей и </a:t>
            </a:r>
            <a:r>
              <a:rPr lang="ru-RU" sz="1600" b="1" dirty="0" smtClean="0">
                <a:latin typeface="Candara" panose="020E0502030303020204" pitchFamily="34" charset="0"/>
              </a:rPr>
              <a:t>подростков:</a:t>
            </a:r>
            <a:r>
              <a:rPr lang="ru-RU" sz="1600" b="1" dirty="0">
                <a:latin typeface="Candara" panose="020E0502030303020204" pitchFamily="34" charset="0"/>
              </a:rPr>
              <a:t/>
            </a:r>
            <a:br>
              <a:rPr lang="ru-RU" sz="1600" b="1" dirty="0">
                <a:latin typeface="Candara" panose="020E0502030303020204" pitchFamily="34" charset="0"/>
              </a:rPr>
            </a:br>
            <a:r>
              <a:rPr lang="ru-RU" sz="1600" dirty="0">
                <a:latin typeface="Candara" panose="020E0502030303020204" pitchFamily="34" charset="0"/>
              </a:rPr>
              <a:t>1. </a:t>
            </a:r>
            <a:r>
              <a:rPr lang="ru-RU" sz="1600" dirty="0" smtClean="0">
                <a:latin typeface="Candara" panose="020E0502030303020204" pitchFamily="34" charset="0"/>
              </a:rPr>
              <a:t>Рост </a:t>
            </a:r>
            <a:r>
              <a:rPr lang="ru-RU" sz="1600" dirty="0">
                <a:latin typeface="Candara" panose="020E0502030303020204" pitchFamily="34" charset="0"/>
              </a:rPr>
              <a:t>эмоционального дискомфорта и снижение желания активных действий.</a:t>
            </a:r>
            <a:br>
              <a:rPr lang="ru-RU" sz="1600" dirty="0">
                <a:latin typeface="Candara" panose="020E0502030303020204" pitchFamily="34" charset="0"/>
              </a:rPr>
            </a:br>
            <a:r>
              <a:rPr lang="ru-RU" sz="1600" dirty="0" smtClean="0">
                <a:latin typeface="Candara" panose="020E0502030303020204" pitchFamily="34" charset="0"/>
              </a:rPr>
              <a:t>2. </a:t>
            </a:r>
            <a:r>
              <a:rPr lang="ru-RU" sz="1600" dirty="0">
                <a:latin typeface="Candara" panose="020E0502030303020204" pitchFamily="34" charset="0"/>
              </a:rPr>
              <a:t>Уход из жизни ребенка сюжетно-ролевой игры и, как следствие, снижение произвольности и мотивационно-</a:t>
            </a:r>
            <a:r>
              <a:rPr lang="ru-RU" sz="1600" dirty="0" err="1">
                <a:latin typeface="Candara" panose="020E0502030303020204" pitchFamily="34" charset="0"/>
              </a:rPr>
              <a:t>потребностной</a:t>
            </a:r>
            <a:r>
              <a:rPr lang="ru-RU" sz="1600" dirty="0">
                <a:latin typeface="Candara" panose="020E0502030303020204" pitchFamily="34" charset="0"/>
              </a:rPr>
              <a:t> сферы.</a:t>
            </a:r>
            <a:br>
              <a:rPr lang="ru-RU" sz="1600" dirty="0">
                <a:latin typeface="Candara" panose="020E0502030303020204" pitchFamily="34" charset="0"/>
              </a:rPr>
            </a:br>
            <a:r>
              <a:rPr lang="ru-RU" sz="1600" dirty="0" smtClean="0">
                <a:latin typeface="Candara" panose="020E0502030303020204" pitchFamily="34" charset="0"/>
              </a:rPr>
              <a:t>3. </a:t>
            </a:r>
            <a:r>
              <a:rPr lang="ru-RU" sz="1600" dirty="0">
                <a:latin typeface="Candara" panose="020E0502030303020204" pitchFamily="34" charset="0"/>
              </a:rPr>
              <a:t>Снижение любознательности и воображения у дошкольников, неразвитость внутреннего плана действий.</a:t>
            </a:r>
            <a:br>
              <a:rPr lang="ru-RU" sz="1600" dirty="0">
                <a:latin typeface="Candara" panose="020E0502030303020204" pitchFamily="34" charset="0"/>
              </a:rPr>
            </a:br>
            <a:r>
              <a:rPr lang="ru-RU" sz="1600" dirty="0" smtClean="0">
                <a:latin typeface="Candara" panose="020E0502030303020204" pitchFamily="34" charset="0"/>
              </a:rPr>
              <a:t>4. </a:t>
            </a:r>
            <a:r>
              <a:rPr lang="ru-RU" sz="1600" dirty="0">
                <a:latin typeface="Candara" panose="020E0502030303020204" pitchFamily="34" charset="0"/>
              </a:rPr>
              <a:t>Недостаточная </a:t>
            </a:r>
            <a:r>
              <a:rPr lang="ru-RU" sz="1600" dirty="0" err="1">
                <a:latin typeface="Candara" panose="020E0502030303020204" pitchFamily="34" charset="0"/>
              </a:rPr>
              <a:t>сформированность</a:t>
            </a:r>
            <a:r>
              <a:rPr lang="ru-RU" sz="1600" dirty="0">
                <a:latin typeface="Candara" panose="020E0502030303020204" pitchFamily="34" charset="0"/>
              </a:rPr>
              <a:t> мелкой моторики и, следовательно, графических навыков у детей дошкольного возраста указывают на неразвитость соответствующих мозговых структур, в том числе отвечающих за произвольность.</a:t>
            </a:r>
            <a:br>
              <a:rPr lang="ru-RU" sz="1600" dirty="0">
                <a:latin typeface="Candara" panose="020E0502030303020204" pitchFamily="34" charset="0"/>
              </a:rPr>
            </a:br>
            <a:r>
              <a:rPr lang="ru-RU" sz="1600" dirty="0" smtClean="0">
                <a:latin typeface="Candara" panose="020E0502030303020204" pitchFamily="34" charset="0"/>
              </a:rPr>
              <a:t>5. </a:t>
            </a:r>
            <a:r>
              <a:rPr lang="ru-RU" sz="1600" dirty="0">
                <a:latin typeface="Candara" panose="020E0502030303020204" pitchFamily="34" charset="0"/>
              </a:rPr>
              <a:t>Значительное снижение социальной компетентности и самостоятельности в принятии решений.</a:t>
            </a:r>
            <a:br>
              <a:rPr lang="ru-RU" sz="1600" dirty="0">
                <a:latin typeface="Candara" panose="020E0502030303020204" pitchFamily="34" charset="0"/>
              </a:rPr>
            </a:br>
            <a:r>
              <a:rPr lang="ru-RU" sz="1600" dirty="0" smtClean="0">
                <a:latin typeface="Candara" panose="020E0502030303020204" pitchFamily="34" charset="0"/>
              </a:rPr>
              <a:t>6. </a:t>
            </a:r>
            <a:r>
              <a:rPr lang="ru-RU" sz="1600" dirty="0">
                <a:latin typeface="Candara" panose="020E0502030303020204" pitchFamily="34" charset="0"/>
              </a:rPr>
              <a:t>Рост «экранной» зависимости.</a:t>
            </a:r>
            <a:br>
              <a:rPr lang="ru-RU" sz="1600" dirty="0">
                <a:latin typeface="Candara" panose="020E0502030303020204" pitchFamily="34" charset="0"/>
              </a:rPr>
            </a:br>
            <a:r>
              <a:rPr lang="ru-RU" sz="1600" dirty="0" smtClean="0">
                <a:latin typeface="Candara" panose="020E0502030303020204" pitchFamily="34" charset="0"/>
              </a:rPr>
              <a:t>7. </a:t>
            </a:r>
            <a:r>
              <a:rPr lang="ru-RU" sz="1600" dirty="0">
                <a:latin typeface="Candara" panose="020E0502030303020204" pitchFamily="34" charset="0"/>
              </a:rPr>
              <a:t>Ограничение общения со сверстниками, появление чувства одиночества, растерянности, неверия в себя.</a:t>
            </a:r>
            <a:br>
              <a:rPr lang="ru-RU" sz="1600" dirty="0">
                <a:latin typeface="Candara" panose="020E0502030303020204" pitchFamily="34" charset="0"/>
              </a:rPr>
            </a:br>
            <a:r>
              <a:rPr lang="ru-RU" sz="1600" dirty="0" smtClean="0">
                <a:latin typeface="Candara" panose="020E0502030303020204" pitchFamily="34" charset="0"/>
              </a:rPr>
              <a:t>8. </a:t>
            </a:r>
            <a:r>
              <a:rPr lang="ru-RU" sz="1600" dirty="0">
                <a:latin typeface="Candara" panose="020E0502030303020204" pitchFamily="34" charset="0"/>
              </a:rPr>
              <a:t>Увеличение числа детей с эмоциональными проблемами.</a:t>
            </a:r>
            <a:br>
              <a:rPr lang="ru-RU" sz="1600" dirty="0">
                <a:latin typeface="Candara" panose="020E0502030303020204" pitchFamily="34" charset="0"/>
              </a:rPr>
            </a:br>
            <a:r>
              <a:rPr lang="ru-RU" sz="1600" dirty="0" smtClean="0">
                <a:latin typeface="Candara" panose="020E0502030303020204" pitchFamily="34" charset="0"/>
              </a:rPr>
              <a:t>9. </a:t>
            </a:r>
            <a:r>
              <a:rPr lang="ru-RU" sz="1600" dirty="0">
                <a:latin typeface="Candara" panose="020E0502030303020204" pitchFamily="34" charset="0"/>
              </a:rPr>
              <a:t>Снижение избирательности внимания и оценки информации, уменьшение объема рабочей памяти у подростков.</a:t>
            </a:r>
            <a:br>
              <a:rPr lang="ru-RU" sz="1600" dirty="0">
                <a:latin typeface="Candara" panose="020E0502030303020204" pitchFamily="34" charset="0"/>
              </a:rPr>
            </a:br>
            <a:r>
              <a:rPr lang="ru-RU" sz="1600" dirty="0" smtClean="0">
                <a:latin typeface="Candara" panose="020E0502030303020204" pitchFamily="34" charset="0"/>
              </a:rPr>
              <a:t>10. </a:t>
            </a:r>
            <a:r>
              <a:rPr lang="ru-RU" sz="1600" dirty="0" err="1">
                <a:latin typeface="Candara" panose="020E0502030303020204" pitchFamily="34" charset="0"/>
              </a:rPr>
              <a:t>Астенизация</a:t>
            </a:r>
            <a:r>
              <a:rPr lang="ru-RU" sz="1600" dirty="0">
                <a:latin typeface="Candara" panose="020E0502030303020204" pitchFamily="34" charset="0"/>
              </a:rPr>
              <a:t> телосложения и снижение мышечной силы.</a:t>
            </a:r>
            <a:br>
              <a:rPr lang="ru-RU" sz="1600" dirty="0">
                <a:latin typeface="Candara" panose="020E0502030303020204" pitchFamily="34" charset="0"/>
              </a:rPr>
            </a:br>
            <a:r>
              <a:rPr lang="ru-RU" sz="1600" dirty="0" smtClean="0">
                <a:latin typeface="Candara" panose="020E0502030303020204" pitchFamily="34" charset="0"/>
              </a:rPr>
              <a:t>11. </a:t>
            </a:r>
            <a:r>
              <a:rPr lang="ru-RU" sz="1600" dirty="0">
                <a:latin typeface="Candara" panose="020E0502030303020204" pitchFamily="34" charset="0"/>
              </a:rPr>
              <a:t>Рост каждые десять лет на 10–15% основных форм психических заболеваний.</a:t>
            </a:r>
            <a:br>
              <a:rPr lang="ru-RU" sz="1600" dirty="0">
                <a:latin typeface="Candara" panose="020E0502030303020204" pitchFamily="34" charset="0"/>
              </a:rPr>
            </a:br>
            <a:r>
              <a:rPr lang="ru-RU" sz="1600" dirty="0" smtClean="0">
                <a:latin typeface="Candara" panose="020E0502030303020204" pitchFamily="34" charset="0"/>
              </a:rPr>
              <a:t>12. </a:t>
            </a:r>
            <a:r>
              <a:rPr lang="ru-RU" sz="1600" dirty="0">
                <a:latin typeface="Candara" panose="020E0502030303020204" pitchFamily="34" charset="0"/>
              </a:rPr>
              <a:t>Рост числа детей с ограниченными возможностями здоровья.</a:t>
            </a:r>
            <a:br>
              <a:rPr lang="ru-RU" sz="1600" dirty="0">
                <a:latin typeface="Candara" panose="020E0502030303020204" pitchFamily="34" charset="0"/>
              </a:rPr>
            </a:br>
            <a:r>
              <a:rPr lang="ru-RU" sz="1600" dirty="0" smtClean="0">
                <a:latin typeface="Candara" panose="020E0502030303020204" pitchFamily="34" charset="0"/>
              </a:rPr>
              <a:t>13. </a:t>
            </a:r>
            <a:r>
              <a:rPr lang="ru-RU" sz="1600" dirty="0">
                <a:latin typeface="Candara" panose="020E0502030303020204" pitchFamily="34" charset="0"/>
              </a:rPr>
              <a:t>Увеличение численности одаренных детей.</a:t>
            </a:r>
          </a:p>
        </p:txBody>
      </p:sp>
    </p:spTree>
    <p:extLst>
      <p:ext uri="{BB962C8B-B14F-4D97-AF65-F5344CB8AC3E}">
        <p14:creationId xmlns:p14="http://schemas.microsoft.com/office/powerpoint/2010/main" val="39310659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597303849"/>
              </p:ext>
            </p:extLst>
          </p:nvPr>
        </p:nvGraphicFramePr>
        <p:xfrm>
          <a:off x="832920" y="0"/>
          <a:ext cx="8718487" cy="22180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2187619093"/>
              </p:ext>
            </p:extLst>
          </p:nvPr>
        </p:nvGraphicFramePr>
        <p:xfrm>
          <a:off x="959667" y="2218098"/>
          <a:ext cx="8274867" cy="4402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35630563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303380186"/>
              </p:ext>
            </p:extLst>
          </p:nvPr>
        </p:nvGraphicFramePr>
        <p:xfrm>
          <a:off x="995881" y="497942"/>
          <a:ext cx="8591739" cy="53687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953338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991694575"/>
              </p:ext>
            </p:extLst>
          </p:nvPr>
        </p:nvGraphicFramePr>
        <p:xfrm>
          <a:off x="878184" y="1466662"/>
          <a:ext cx="8727543" cy="4997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24276" y="307818"/>
            <a:ext cx="86279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Candara" panose="020E0502030303020204" pitchFamily="34" charset="0"/>
              </a:rPr>
              <a:t>Информационно-образовательное пространство всегда индивидуально. Это дает основание для рассмотрения индивидуализации образования детей дошкольного возраста в нескольких направлениях:</a:t>
            </a:r>
            <a:endParaRPr lang="ru-RU" dirty="0"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9545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126594949"/>
              </p:ext>
            </p:extLst>
          </p:nvPr>
        </p:nvGraphicFramePr>
        <p:xfrm>
          <a:off x="878186" y="1113576"/>
          <a:ext cx="8736594" cy="44361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51988484"/>
      </p:ext>
    </p:extLst>
  </p:cSld>
  <p:clrMapOvr>
    <a:masterClrMapping/>
  </p:clrMapOvr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TM10001105[[fn=Урожай]]</Template>
  <TotalTime>711</TotalTime>
  <Words>1327</Words>
  <Application>Microsoft Office PowerPoint</Application>
  <PresentationFormat>Лист A4 (210x297 мм)</PresentationFormat>
  <Paragraphs>78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6" baseType="lpstr">
      <vt:lpstr>Arial</vt:lpstr>
      <vt:lpstr>Calibri</vt:lpstr>
      <vt:lpstr>Candara</vt:lpstr>
      <vt:lpstr>Franklin Gothic Book</vt:lpstr>
      <vt:lpstr>Times New Roman</vt:lpstr>
      <vt:lpstr>Crop</vt:lpstr>
      <vt:lpstr>Презентация PowerPoint</vt:lpstr>
      <vt:lpstr>Презентация PowerPoint</vt:lpstr>
      <vt:lpstr>Особенности современных детей, описанные Н.А. Горловой на основе данных исследований, проведённых ЮНЕСКО.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41</cp:revision>
  <dcterms:created xsi:type="dcterms:W3CDTF">2018-01-23T07:23:56Z</dcterms:created>
  <dcterms:modified xsi:type="dcterms:W3CDTF">2018-01-30T10:15:02Z</dcterms:modified>
</cp:coreProperties>
</file>