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9" r:id="rId8"/>
    <p:sldId id="265" r:id="rId9"/>
    <p:sldId id="270" r:id="rId10"/>
    <p:sldId id="277" r:id="rId11"/>
    <p:sldId id="278" r:id="rId12"/>
    <p:sldId id="279" r:id="rId13"/>
    <p:sldId id="27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111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C9908-10C9-4D0F-AEC3-F8BCC16B09C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173F2-7D12-4C42-AC44-BC2CE4D99D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11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173F2-7D12-4C42-AC44-BC2CE4D99DC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876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88025" y="3933056"/>
            <a:ext cx="4368810" cy="2924944"/>
          </a:xfrm>
        </p:spPr>
        <p:txBody>
          <a:bodyPr>
            <a:normAutofit fontScale="25000" lnSpcReduction="20000"/>
          </a:bodyPr>
          <a:lstStyle/>
          <a:p>
            <a:pPr marL="64008" indent="0" algn="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Исполнитель:</a:t>
            </a:r>
          </a:p>
          <a:p>
            <a:pPr marL="64008" indent="0" algn="r">
              <a:buNone/>
            </a:pPr>
            <a:r>
              <a:rPr lang="ru-RU" sz="8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Наймушина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Антонина Алексеевна,</a:t>
            </a:r>
          </a:p>
          <a:p>
            <a:pPr marL="64008" indent="0" algn="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Учащаяся 8  класса МБОУ СОШ № 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008" indent="0" algn="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marL="64008" indent="0" algn="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Шабалина Ирина Вячеславовна</a:t>
            </a:r>
          </a:p>
          <a:p>
            <a:pPr marL="64008" indent="0" algn="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 высшей кв. категории.</a:t>
            </a:r>
          </a:p>
          <a:p>
            <a:pPr marL="64008" indent="0"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8984"/>
            <a:ext cx="903649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и профессионального образования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Свердловской области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Сухой Лог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4»</a:t>
            </a:r>
          </a:p>
        </p:txBody>
      </p:sp>
      <p:pic>
        <p:nvPicPr>
          <p:cNvPr id="1030" name="Picture 6" descr="http://galerey-room.ru/images/004048_141764284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227536"/>
            <a:ext cx="3685413" cy="263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88104" y="2348880"/>
            <a:ext cx="585224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Инженер-химик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799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8451" y="116632"/>
            <a:ext cx="394890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72083"/>
            <a:ext cx="3744416" cy="2480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072083"/>
            <a:ext cx="3744415" cy="2480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675915" cy="243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99233"/>
            <a:ext cx="3907175" cy="2669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753169" cy="182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6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987040"/>
            <a:ext cx="8229600" cy="457200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Хорошо </a:t>
            </a:r>
            <a:r>
              <a:rPr lang="ru-RU" sz="2200" dirty="0"/>
              <a:t>закончить 9 классов школы, сдать ОГЭ и </a:t>
            </a:r>
            <a:r>
              <a:rPr lang="ru-RU" sz="2200" dirty="0" smtClean="0"/>
              <a:t>перейти </a:t>
            </a:r>
            <a:r>
              <a:rPr lang="ru-RU" sz="2200" dirty="0"/>
              <a:t>в 10 </a:t>
            </a:r>
            <a:r>
              <a:rPr lang="ru-RU" sz="2200" dirty="0" smtClean="0"/>
              <a:t>класс, сдать ЕГЭ.</a:t>
            </a:r>
            <a:endParaRPr lang="ru-RU" sz="2200" dirty="0"/>
          </a:p>
          <a:p>
            <a:r>
              <a:rPr lang="ru-RU" sz="2200" dirty="0" smtClean="0"/>
              <a:t>Желание </a:t>
            </a:r>
            <a:r>
              <a:rPr lang="ru-RU" sz="2200" dirty="0"/>
              <a:t>изучить мир изнутри и получить профессию;</a:t>
            </a:r>
          </a:p>
          <a:p>
            <a:r>
              <a:rPr lang="ru-RU" sz="2200" dirty="0" smtClean="0"/>
              <a:t>Поступить </a:t>
            </a:r>
            <a:r>
              <a:rPr lang="ru-RU" sz="2200" dirty="0"/>
              <a:t>в </a:t>
            </a:r>
            <a:r>
              <a:rPr lang="ru-RU" sz="2200" dirty="0" err="1"/>
              <a:t>УрФУ</a:t>
            </a:r>
            <a:r>
              <a:rPr lang="ru-RU" sz="2200" dirty="0"/>
              <a:t> на факультет химической технологии. В случае неудачи поступить на факультет биохимии. </a:t>
            </a:r>
            <a:endParaRPr lang="ru-RU" sz="2200" dirty="0" smtClean="0"/>
          </a:p>
          <a:p>
            <a:r>
              <a:rPr lang="ru-RU" sz="2200" dirty="0" smtClean="0"/>
              <a:t>Получить высшее образование по специальности инженер-химик.</a:t>
            </a:r>
          </a:p>
          <a:p>
            <a:r>
              <a:rPr lang="ru-RU" sz="2200" dirty="0" smtClean="0"/>
              <a:t>Освоение профессии и получение I категории инженера-химика</a:t>
            </a:r>
            <a:endParaRPr lang="ru-RU" sz="2200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0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профессиональный план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3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07246"/>
            <a:ext cx="8229600" cy="4572000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Изучила исторический путь профессии;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профессии в жизни современного человека;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востребованность специалистов на рынке труда;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профессии;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Выяснила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профессиональной подготовке;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предприятиях в районе, где можно работать по данной профессии;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перспективах профессии в будущем;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личного роста по профессии инженер-химик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192"/>
            <a:ext cx="352839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1" y="5255165"/>
            <a:ext cx="2771800" cy="167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34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dunews.ru/netcat_files/1355/1872/h_39cd91edf668d9cda00c6f412a8e55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6469"/>
            <a:ext cx="4552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32656"/>
            <a:ext cx="403244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747" y="2290775"/>
            <a:ext cx="4176464" cy="276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998" y="2852936"/>
            <a:ext cx="4476665" cy="29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335458"/>
            <a:ext cx="3644627" cy="2487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06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7177" y="2459503"/>
            <a:ext cx="762965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4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285728"/>
            <a:ext cx="8321578" cy="6383632"/>
          </a:xfrm>
        </p:spPr>
        <p:txBody>
          <a:bodyPr>
            <a:normAutofit lnSpcReduction="10000"/>
          </a:bodyPr>
          <a:lstStyle/>
          <a:p>
            <a:pPr marL="64008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Изучение профессиональной деятельности специалиста по профессии инженер-химик.</a:t>
            </a:r>
          </a:p>
          <a:p>
            <a:pPr marL="64008" indent="0">
              <a:buNone/>
            </a:pPr>
            <a:r>
              <a:rPr lang="ru-RU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путь профессии;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профессии в жизни современного человека;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Востребованность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в производственной сфере;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профессии;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профессиональной подготовке;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предприятиях в районе для профессионального роста;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перспективах профессии в будущем;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личного роста по профессии инженер-химик. </a:t>
            </a:r>
          </a:p>
          <a:p>
            <a:pPr marL="64008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78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72337"/>
            <a:ext cx="9144000" cy="194421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Инженерами первоначально называли людей, управляющих военными машинами. Первыми гражданскими инженерами в 16 веке стали строители мостов и дорог, а первые учебные заведения для подготовки инженеров появились столетием позже. В Россию специальность инженера пришла благодаря Петру I.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98755"/>
            <a:ext cx="364840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739250"/>
            <a:ext cx="3779912" cy="272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124" y="4103079"/>
            <a:ext cx="3636876" cy="272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4480" y="0"/>
            <a:ext cx="316573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96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995" y="1412776"/>
            <a:ext cx="9144995" cy="507763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вещества, его свойств, соединений в ходе проведения экспериментов (химический синтез, анализ), физико-химического анализа, обработка их результатов;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создание материалов и продуктов, которые будут обладать новыми химическими качествами, свойствами и строением;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качества веществ и их использование в народном хозяйстве;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исследование новых лекарственных препаратов и биологически активных веществ;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химическими процессами в серийном производстве и изготовлением сырья, материалов и веществ в промышленных масштабах;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защиты окружающей среды, качественный контроль отходов и выбросов, их хранения и утилизации.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7" y="0"/>
            <a:ext cx="913907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профессии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5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4320"/>
            <a:ext cx="5112568" cy="5085184"/>
          </a:xfrm>
        </p:spPr>
        <p:txBody>
          <a:bodyPr anchor="t"/>
          <a:lstStyle/>
          <a:p>
            <a:pPr marL="64008" indent="0">
              <a:buNone/>
            </a:pPr>
            <a:r>
              <a:rPr lang="ru-RU" sz="2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деятельности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производство и инженерия.</a:t>
            </a:r>
          </a:p>
          <a:p>
            <a:pPr marL="64008" indent="0">
              <a:buNone/>
            </a:pPr>
            <a:r>
              <a:rPr lang="ru-RU" sz="22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труда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искусственное и естественное, общее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местное;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температура в помещении летом 34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°C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зимой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36881" y="-99392"/>
            <a:ext cx="518847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труда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65" y="943150"/>
            <a:ext cx="4023968" cy="27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861048"/>
            <a:ext cx="4275509" cy="28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7" t="17823" r="5714" b="5602"/>
          <a:stretch/>
        </p:blipFill>
        <p:spPr bwMode="auto">
          <a:xfrm>
            <a:off x="179512" y="4437112"/>
            <a:ext cx="4352058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71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73" y="2014974"/>
            <a:ext cx="9144000" cy="484302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нарушения артериального давления;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Нервно–психические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Судороги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потери сознания;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наркотиков, зависимость от алкоголя;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Некорректируемое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остроты зрения;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цветоразличения, бинокулярного зрения;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Вестибулярные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расстройства, нарушение чувства равновесия;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Дрожание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позвоночника, суставов или нижних конечностей;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дыхания.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856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Медицинские противопоказания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239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ккуратность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амостоятельность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профессиональному совершенству;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деталям;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онцентрированность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образному представлению предметов, процессов и явлений;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(способность выделять отдельные элементы действительности,    способность к классификации);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атематическое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четко и кратко формулировать информацию;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мственная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работоспособность;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клонность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 с документацией;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конструированию и проектированию;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предвидеть результат.</a:t>
            </a:r>
          </a:p>
          <a:p>
            <a:pPr marL="64008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7855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для инженера-химика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124874"/>
            <a:ext cx="9111456" cy="1628800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Белгородский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технологический университет им. В.Г. Шухова;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Уральский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университет имени первого президента России Б.Н. Ельцина;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Магнитогорский государственный технический университет им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Носова;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университет им.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М.В.Ломоносова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8826"/>
            <a:ext cx="4988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931"/>
          <a:stretch/>
        </p:blipFill>
        <p:spPr bwMode="auto">
          <a:xfrm>
            <a:off x="4112014" y="836712"/>
            <a:ext cx="4805136" cy="320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51413"/>
            <a:ext cx="4752528" cy="317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95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0869" y="908720"/>
            <a:ext cx="3672408" cy="449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66696" y="0"/>
            <a:ext cx="74588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личности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88" y="908720"/>
            <a:ext cx="3552825" cy="449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71800" y="6093296"/>
            <a:ext cx="3160598" cy="767902"/>
          </a:xfrm>
        </p:spPr>
        <p:txBody>
          <a:bodyPr>
            <a:noAutofit/>
          </a:bodyPr>
          <a:lstStyle/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1641" y="4762814"/>
            <a:ext cx="2674640" cy="64332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Баландин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932397" y="4562980"/>
            <a:ext cx="3120879" cy="83798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Белов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365758"/>
            <a:ext cx="3160598" cy="449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71800" y="6088559"/>
            <a:ext cx="3160598" cy="76944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Дмитрий Иванович Менделеев</a:t>
            </a:r>
          </a:p>
        </p:txBody>
      </p:sp>
    </p:spTree>
    <p:extLst>
      <p:ext uri="{BB962C8B-B14F-4D97-AF65-F5344CB8AC3E}">
        <p14:creationId xmlns:p14="http://schemas.microsoft.com/office/powerpoint/2010/main" val="36342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276</TotalTime>
  <Words>597</Words>
  <Application>Microsoft Office PowerPoint</Application>
  <PresentationFormat>Экран (4:3)</PresentationFormat>
  <Paragraphs>90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Century Gothic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Инженер-химик</dc:title>
  <dc:creator>Алексей</dc:creator>
  <cp:lastModifiedBy>а</cp:lastModifiedBy>
  <cp:revision>30</cp:revision>
  <dcterms:created xsi:type="dcterms:W3CDTF">2016-04-20T17:51:14Z</dcterms:created>
  <dcterms:modified xsi:type="dcterms:W3CDTF">2018-01-30T16:59:00Z</dcterms:modified>
</cp:coreProperties>
</file>