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7DAD6-D2E2-4786-9249-54347CF61CD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A0664-A900-46F9-ABB4-6881739EDC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37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A0664-A900-46F9-ABB4-6881739EDC6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51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348880"/>
            <a:ext cx="612067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КОШКИ-МЫШКИ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589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093816" cy="5610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907704" y="332656"/>
            <a:ext cx="0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05914" y="332656"/>
            <a:ext cx="0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220072" y="332656"/>
            <a:ext cx="36004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840252" y="4005064"/>
            <a:ext cx="36004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Прямая соединительная линия 1050"/>
          <p:cNvCxnSpPr/>
          <p:nvPr/>
        </p:nvCxnSpPr>
        <p:spPr>
          <a:xfrm>
            <a:off x="1907704" y="2204864"/>
            <a:ext cx="4932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4" name="Прямая соединительная линия 1053"/>
          <p:cNvCxnSpPr/>
          <p:nvPr/>
        </p:nvCxnSpPr>
        <p:spPr>
          <a:xfrm>
            <a:off x="1907704" y="4077072"/>
            <a:ext cx="4932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/>
          <p:nvPr/>
        </p:nvCxnSpPr>
        <p:spPr>
          <a:xfrm>
            <a:off x="6840252" y="332656"/>
            <a:ext cx="36004" cy="53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7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2848" y="2967335"/>
            <a:ext cx="599831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ЖУК-БУКВОЕД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3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ГОВОРУША\жук-буквоед\п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362135"/>
            <a:ext cx="2065188" cy="13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ГОВОРУША\жук-буквоед\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5"/>
            <a:ext cx="2705833" cy="84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ГОВОРУША\жук-буквоед\т -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7498"/>
            <a:ext cx="1700283" cy="20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ГОВОРУША\жук-буквоед\т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538" y="892720"/>
            <a:ext cx="272648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:\ГОВОРУША\жук-буквоед\жу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69160"/>
            <a:ext cx="2221593" cy="153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698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</Words>
  <Application>Microsoft Office PowerPoint</Application>
  <PresentationFormat>Экран (4:3)</PresentationFormat>
  <Paragraphs>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геннадий</dc:creator>
  <cp:lastModifiedBy>геннадий</cp:lastModifiedBy>
  <cp:revision>7</cp:revision>
  <dcterms:created xsi:type="dcterms:W3CDTF">2017-12-10T14:40:28Z</dcterms:created>
  <dcterms:modified xsi:type="dcterms:W3CDTF">2017-12-10T15:12:33Z</dcterms:modified>
</cp:coreProperties>
</file>