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69" r:id="rId3"/>
    <p:sldId id="258" r:id="rId4"/>
    <p:sldId id="259" r:id="rId5"/>
    <p:sldId id="266" r:id="rId6"/>
    <p:sldId id="256" r:id="rId7"/>
    <p:sldId id="261" r:id="rId8"/>
    <p:sldId id="262" r:id="rId9"/>
    <p:sldId id="260" r:id="rId10"/>
    <p:sldId id="263" r:id="rId11"/>
    <p:sldId id="264" r:id="rId12"/>
    <p:sldId id="265" r:id="rId13"/>
    <p:sldId id="267" r:id="rId14"/>
    <p:sldId id="268" r:id="rId15"/>
    <p:sldId id="271" r:id="rId16"/>
    <p:sldId id="273" r:id="rId17"/>
    <p:sldId id="272" r:id="rId18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44" autoAdjust="0"/>
    <p:restoredTop sz="94660"/>
  </p:normalViewPr>
  <p:slideViewPr>
    <p:cSldViewPr>
      <p:cViewPr varScale="1">
        <p:scale>
          <a:sx n="52" d="100"/>
          <a:sy n="52" d="100"/>
        </p:scale>
        <p:origin x="-2334" y="-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385762" y="7133203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285750" y="6471216"/>
            <a:ext cx="6343650" cy="1629833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85750" y="5181600"/>
            <a:ext cx="6343650" cy="12192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6172200" y="8631936"/>
            <a:ext cx="569214" cy="32918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43500" y="732369"/>
            <a:ext cx="1371600" cy="780203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732369"/>
            <a:ext cx="4686300" cy="780203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2686050" y="101601"/>
            <a:ext cx="2171700" cy="385233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6172200" y="8631936"/>
            <a:ext cx="569214" cy="32918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385762" y="4593203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285750" y="2235200"/>
            <a:ext cx="6343650" cy="16256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35356" y="3929447"/>
            <a:ext cx="6515100" cy="1579767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226314" y="609600"/>
            <a:ext cx="6515100" cy="1121664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228600" y="2133600"/>
            <a:ext cx="3143250" cy="629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3486150" y="2133600"/>
            <a:ext cx="3257550" cy="629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228600" y="7213600"/>
            <a:ext cx="6457950" cy="117686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11083" y="889000"/>
            <a:ext cx="3217917" cy="853016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3483769" y="889000"/>
            <a:ext cx="3219181" cy="853016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11083" y="1754717"/>
            <a:ext cx="3217917" cy="52556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3486548" y="1754717"/>
            <a:ext cx="3216402" cy="52556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172200" y="8636000"/>
            <a:ext cx="571500" cy="32918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385762" y="8026401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226314" y="609600"/>
            <a:ext cx="6515100" cy="1121664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385762" y="7798823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342900" y="7315200"/>
            <a:ext cx="6343650" cy="694267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342900" y="812800"/>
            <a:ext cx="2256235" cy="64008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2681287" y="812800"/>
            <a:ext cx="4005263" cy="6400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2628900" y="822179"/>
            <a:ext cx="3771900" cy="48768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285750" y="6658347"/>
            <a:ext cx="4400550" cy="696384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285750" y="7377624"/>
            <a:ext cx="4400550" cy="1024467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385762" y="1401198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228600" y="2072217"/>
            <a:ext cx="6515100" cy="6034617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4857750" y="101601"/>
            <a:ext cx="1885950" cy="385233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30.01.2018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2343150" y="101601"/>
            <a:ext cx="2514600" cy="385233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6172200" y="8636001"/>
            <a:ext cx="571500" cy="325967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228600" y="609600"/>
            <a:ext cx="6515100" cy="1117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385762" y="1401198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385762" y="1410649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32656" y="683568"/>
            <a:ext cx="61206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Муниципальное казенное общеобразовательное </a:t>
            </a:r>
          </a:p>
          <a:p>
            <a:pPr algn="ctr"/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учреждение</a:t>
            </a:r>
          </a:p>
          <a:p>
            <a:pPr algn="ctr"/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 «</a:t>
            </a:r>
            <a:r>
              <a:rPr lang="ru-RU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Ачинеровская</a:t>
            </a: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СОШ»</a:t>
            </a:r>
            <a:endParaRPr lang="ru-RU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6672" y="2555776"/>
            <a:ext cx="59766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B050"/>
                </a:solidFill>
              </a:rPr>
              <a:t> Творческий проект</a:t>
            </a:r>
            <a:endParaRPr lang="ru-RU" sz="32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«Печем </a:t>
            </a:r>
            <a:r>
              <a:rPr lang="ru-RU" sz="3200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борцики</a:t>
            </a:r>
            <a: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32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56992" y="6444208"/>
            <a:ext cx="39140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Эрдниева Г.., </a:t>
            </a:r>
          </a:p>
          <a:p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ученица 7 класса</a:t>
            </a:r>
            <a:endParaRPr lang="ru-RU" sz="24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60848" y="7956376"/>
            <a:ext cx="2858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п.Ачинеры-2017 г.</a:t>
            </a:r>
            <a:endParaRPr lang="ru-RU" sz="24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http://900igr.net/up/datai/214382/0006-004-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35492" y="4049656"/>
            <a:ext cx="2642999" cy="198312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0416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Борцо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688" y="635564"/>
            <a:ext cx="5544616" cy="7670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088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Борцо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712" y="698430"/>
            <a:ext cx="5112568" cy="7670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9528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Борцо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704" y="899592"/>
            <a:ext cx="5238582" cy="7670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3565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Борцо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80" y="611559"/>
            <a:ext cx="5688632" cy="7870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2244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2656" y="251520"/>
            <a:ext cx="5997566" cy="6217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Рецепт </a:t>
            </a:r>
            <a:r>
              <a:rPr lang="ru-RU" sz="32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борциков</a:t>
            </a:r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1 килограмм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борцоков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700 г муки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 яйцо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300 г молока или кефира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100 г маргарина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30 г сахара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ч.л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соды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ч.л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соли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Замешивают сдобное пресное тесто, оставляют на 1-1,5 часа для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расстойки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затем производят разделку теста. 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Форма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борцоков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может быть различной, например, на праздники хорошие 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озяйки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лепят и готовят симпатичные фигурки животных, лепешки, баранки, шарики, плетеные жгуты и т.д. Жарить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борцоки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надо в большом количестве жира — до появления красивого золотистого цвета.</a:t>
            </a:r>
          </a:p>
          <a:p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ttps://img01.rl0.ru/afisha/o/s1.afisha.net/Afisha7Files/UGPhotos/782/7822cc0f-03e3-4890-bb56-c762fcd5ed56/p_F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28800" y="6084168"/>
            <a:ext cx="3240360" cy="237626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93284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76672" y="539552"/>
            <a:ext cx="5904656" cy="7478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Рецепт на дрожжах</a:t>
            </a:r>
          </a:p>
          <a:p>
            <a:pPr algn="just"/>
            <a:r>
              <a:rPr lang="ru-RU" sz="2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Молоко </a:t>
            </a:r>
            <a:r>
              <a:rPr lang="ru-RU" sz="2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нагреть до 40°С.</a:t>
            </a:r>
          </a:p>
          <a:p>
            <a:pPr algn="just"/>
            <a:r>
              <a:rPr lang="ru-RU" sz="2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Добавить растопленное сливочное масло, яйцо, сахар, соль, дрожжи.</a:t>
            </a:r>
          </a:p>
          <a:p>
            <a:pPr algn="just"/>
            <a:r>
              <a:rPr lang="ru-RU" sz="2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 полученную массу всыпать муку и хорошо перемешать.</a:t>
            </a:r>
          </a:p>
          <a:p>
            <a:pPr algn="just"/>
            <a:r>
              <a:rPr lang="ru-RU" sz="2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Поставить в теплое место на 3-4 часа.</a:t>
            </a:r>
          </a:p>
          <a:p>
            <a:pPr algn="just"/>
            <a:r>
              <a:rPr lang="ru-RU" sz="2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Когда тесто увеличивается в объеме примерно в 1,5 раза, его обмять и вновь оставить для брожения.</a:t>
            </a:r>
          </a:p>
          <a:p>
            <a:pPr algn="just"/>
            <a:r>
              <a:rPr lang="ru-RU" sz="2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 процессе брожения обмять тесто еще 1 -2 раза.</a:t>
            </a:r>
          </a:p>
          <a:p>
            <a:pPr algn="just"/>
            <a:r>
              <a:rPr lang="ru-RU" sz="2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Затем из теста сформировать </a:t>
            </a:r>
            <a:r>
              <a:rPr lang="ru-RU" sz="2000" b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борцоки</a:t>
            </a:r>
            <a:r>
              <a:rPr lang="ru-RU" sz="2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(шарики) и дать им еще раз подойти.</a:t>
            </a:r>
          </a:p>
          <a:p>
            <a:pPr algn="just"/>
            <a:r>
              <a:rPr lang="ru-RU" sz="2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Жарить в большом количестве растительного масла.</a:t>
            </a:r>
          </a:p>
          <a:p>
            <a:pPr algn="just"/>
            <a:r>
              <a:rPr lang="ru-RU" sz="2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Приятного аппетита</a:t>
            </a:r>
            <a:r>
              <a:rPr lang="ru-RU" sz="2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 algn="just"/>
            <a:r>
              <a:rPr lang="ru-RU" sz="2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Ингредиенты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рецепта «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Борцоки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»:</a:t>
            </a:r>
          </a:p>
          <a:p>
            <a:pPr algn="just"/>
            <a:r>
              <a:rPr lang="ru-RU" sz="2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Мука - 700 гр.</a:t>
            </a:r>
          </a:p>
          <a:p>
            <a:pPr algn="just"/>
            <a:r>
              <a:rPr lang="ru-RU" sz="2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Яйцо - 1 шт.</a:t>
            </a:r>
          </a:p>
          <a:p>
            <a:pPr algn="just"/>
            <a:r>
              <a:rPr lang="ru-RU" sz="2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Молоко - 250 мл.</a:t>
            </a:r>
          </a:p>
          <a:p>
            <a:pPr algn="just"/>
            <a:r>
              <a:rPr lang="ru-RU" sz="2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Сливочное масло - 50 гр.</a:t>
            </a:r>
          </a:p>
          <a:p>
            <a:pPr algn="just"/>
            <a:r>
              <a:rPr lang="ru-RU" sz="2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Дрожжи - 30 гр.</a:t>
            </a:r>
          </a:p>
          <a:p>
            <a:pPr algn="just"/>
            <a:r>
              <a:rPr lang="ru-RU" sz="2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Сахар - 20 гр.</a:t>
            </a:r>
          </a:p>
          <a:p>
            <a:pPr algn="just"/>
            <a:r>
              <a:rPr lang="ru-RU" sz="2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Соль - 1 </a:t>
            </a:r>
            <a:r>
              <a:rPr lang="ru-RU" sz="2000" b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ч.л</a:t>
            </a:r>
            <a:r>
              <a:rPr lang="ru-RU" sz="2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362168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4664" y="611560"/>
            <a:ext cx="473883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Пищевая ценность блюда «</a:t>
            </a:r>
            <a:r>
              <a:rPr lang="ru-RU" sz="2000" b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Борцоки</a:t>
            </a:r>
            <a:r>
              <a:rPr lang="ru-RU" sz="2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» (на 100 грамм):</a:t>
            </a:r>
          </a:p>
          <a:p>
            <a:r>
              <a:rPr lang="ru-RU" sz="2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Калории: 279.3 ккал.</a:t>
            </a:r>
          </a:p>
          <a:p>
            <a:r>
              <a:rPr lang="ru-RU" sz="2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Белки: 7.5 гр.</a:t>
            </a:r>
          </a:p>
          <a:p>
            <a:r>
              <a:rPr lang="ru-RU" sz="2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Жиры: 5.9 гр.</a:t>
            </a:r>
          </a:p>
          <a:p>
            <a:r>
              <a:rPr lang="ru-RU" sz="2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Углеводы: 49.9 гр.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4784" y="5796136"/>
            <a:ext cx="4536504" cy="261850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4" name="Picture 2" descr="Борцоги на Цаган сар - подарок с особым символическим значением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2303" y="2771800"/>
            <a:ext cx="2945362" cy="237084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3797280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814335" y="1470519"/>
            <a:ext cx="8558677" cy="6120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68489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2656" y="251520"/>
            <a:ext cx="6048672" cy="82176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Существуют блюда, обладающие куда более глубоким смыслом, чем может показаться на первый взгляд. Пример тому – древние калмыцкие рецепты. </a:t>
            </a:r>
            <a:r>
              <a:rPr lang="ru-RU" sz="2400" b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Борцоки</a:t>
            </a:r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– удивительное блюдо, которое легко готовить, но оно обладает удивительной </a:t>
            </a: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историей. Приготовить </a:t>
            </a:r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это угощение сможет любой, кто интересуется культурой и кулинарией разных народов. Повода особого не нужно, подать </a:t>
            </a:r>
            <a:r>
              <a:rPr lang="ru-RU" sz="2400" b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борцоки</a:t>
            </a:r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можно даже к обычному чаепитию</a:t>
            </a: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Без </a:t>
            </a:r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них не обходился ни один праздник в Калмыкии, но в </a:t>
            </a:r>
            <a:r>
              <a:rPr lang="ru-RU" sz="2400" b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Цаган</a:t>
            </a:r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сар</a:t>
            </a:r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их форма обретала особое значение. </a:t>
            </a:r>
            <a:r>
              <a:rPr lang="ru-RU" sz="2400" b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Борцоги</a:t>
            </a:r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400" b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Цаган</a:t>
            </a:r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сар</a:t>
            </a:r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- подарок с особым символическим </a:t>
            </a: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значением. Каждый </a:t>
            </a:r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из 13 видов </a:t>
            </a:r>
            <a:r>
              <a:rPr lang="ru-RU" sz="2400" b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борцоков</a:t>
            </a:r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(в Бурятии и Монголии им подобны "</a:t>
            </a:r>
            <a:r>
              <a:rPr lang="ru-RU" sz="2400" b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бова</a:t>
            </a:r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") означал какое-либо пожелание. В праздник Белого месяца они были лучшим подарком - означающим что-то свое для каждого одаряемого.</a:t>
            </a:r>
          </a:p>
        </p:txBody>
      </p:sp>
    </p:spTree>
    <p:extLst>
      <p:ext uri="{BB962C8B-B14F-4D97-AF65-F5344CB8AC3E}">
        <p14:creationId xmlns:p14="http://schemas.microsoft.com/office/powerpoint/2010/main" val="1155712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Борцо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688" y="467544"/>
            <a:ext cx="5328592" cy="7822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0081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Борцо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672" y="395536"/>
            <a:ext cx="5760640" cy="7670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4512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Борцо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80" y="755576"/>
            <a:ext cx="5616624" cy="7670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6231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p.vk.me/c625525/v625525430/1eba8/3udbuPGrTF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652" y="539553"/>
            <a:ext cx="5904656" cy="7670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0890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Борцо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696" y="539552"/>
            <a:ext cx="5525192" cy="8019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5291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Борцо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518" y="683568"/>
            <a:ext cx="5778642" cy="7670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9281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Борцо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696" y="539552"/>
            <a:ext cx="5616624" cy="7845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3199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178</TotalTime>
  <Words>331</Words>
  <Application>Microsoft Office PowerPoint</Application>
  <PresentationFormat>Экран (4:3)</PresentationFormat>
  <Paragraphs>38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Очир</dc:creator>
  <cp:lastModifiedBy>Очир</cp:lastModifiedBy>
  <cp:revision>15</cp:revision>
  <dcterms:created xsi:type="dcterms:W3CDTF">2018-01-29T16:49:58Z</dcterms:created>
  <dcterms:modified xsi:type="dcterms:W3CDTF">2018-01-30T16:31:18Z</dcterms:modified>
</cp:coreProperties>
</file>