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31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9EDE-D089-4255-A73C-F3CFED7CA74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A34EB-9F5F-45B0-87FC-41E188A2CF9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9EDE-D089-4255-A73C-F3CFED7CA74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A34EB-9F5F-45B0-87FC-41E188A2C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9EDE-D089-4255-A73C-F3CFED7CA74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A34EB-9F5F-45B0-87FC-41E188A2C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FE69EDE-D089-4255-A73C-F3CFED7CA74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93A34EB-9F5F-45B0-87FC-41E188A2CF98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9EDE-D089-4255-A73C-F3CFED7CA74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A34EB-9F5F-45B0-87FC-41E188A2CF9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9EDE-D089-4255-A73C-F3CFED7CA74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A34EB-9F5F-45B0-87FC-41E188A2CF9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A34EB-9F5F-45B0-87FC-41E188A2CF9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9EDE-D089-4255-A73C-F3CFED7CA74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9EDE-D089-4255-A73C-F3CFED7CA74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A34EB-9F5F-45B0-87FC-41E188A2CF9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9EDE-D089-4255-A73C-F3CFED7CA74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A34EB-9F5F-45B0-87FC-41E188A2C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FE69EDE-D089-4255-A73C-F3CFED7CA74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93A34EB-9F5F-45B0-87FC-41E188A2CF9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69EDE-D089-4255-A73C-F3CFED7CA74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3A34EB-9F5F-45B0-87FC-41E188A2CF9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FE69EDE-D089-4255-A73C-F3CFED7CA74E}" type="datetimeFigureOut">
              <a:rPr lang="ru-RU" smtClean="0"/>
              <a:t>27.04.2017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93A34EB-9F5F-45B0-87FC-41E188A2CF98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077072"/>
            <a:ext cx="8305800" cy="1961444"/>
          </a:xfrm>
        </p:spPr>
        <p:txBody>
          <a:bodyPr/>
          <a:lstStyle/>
          <a:p>
            <a:pPr lvl="0">
              <a:buClr>
                <a:srgbClr val="F3A447"/>
              </a:buClr>
            </a:pPr>
            <a:r>
              <a:rPr lang="ru-RU" dirty="0">
                <a:solidFill>
                  <a:srgbClr val="FEFAC9"/>
                </a:solidFill>
              </a:rPr>
              <a:t>Подготовила:</a:t>
            </a:r>
          </a:p>
          <a:p>
            <a:pPr lvl="0">
              <a:buClr>
                <a:srgbClr val="F3A447"/>
              </a:buClr>
            </a:pPr>
            <a:r>
              <a:rPr lang="ru-RU" dirty="0">
                <a:solidFill>
                  <a:srgbClr val="FEFAC9"/>
                </a:solidFill>
              </a:rPr>
              <a:t>Учитель-логопед МАДОУ «Детский сад комбинированного вида №232» города Саратова</a:t>
            </a:r>
          </a:p>
          <a:p>
            <a:pPr lvl="0">
              <a:buClr>
                <a:srgbClr val="F3A447"/>
              </a:buClr>
            </a:pPr>
            <a:r>
              <a:rPr lang="ru-RU" dirty="0">
                <a:solidFill>
                  <a:srgbClr val="FEFAC9"/>
                </a:solidFill>
              </a:rPr>
              <a:t> Евгения Александровна Пушкарева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32656"/>
            <a:ext cx="8305800" cy="3744416"/>
          </a:xfrm>
        </p:spPr>
        <p:txBody>
          <a:bodyPr/>
          <a:lstStyle/>
          <a:p>
            <a:r>
              <a:rPr lang="ru-RU" dirty="0" smtClean="0"/>
              <a:t>Развитие связной речи</a:t>
            </a:r>
            <a:br>
              <a:rPr lang="ru-RU" dirty="0" smtClean="0"/>
            </a:br>
            <a:r>
              <a:rPr lang="ru-RU" sz="6000" i="1" dirty="0" smtClean="0">
                <a:solidFill>
                  <a:schemeClr val="accent2"/>
                </a:solidFill>
              </a:rPr>
              <a:t>«</a:t>
            </a:r>
            <a:r>
              <a:rPr lang="ru-RU" sz="4000" i="1" dirty="0" smtClean="0">
                <a:solidFill>
                  <a:schemeClr val="accent2"/>
                </a:solidFill>
              </a:rPr>
              <a:t>Русский костюм на картинах художника К.Е. Маковского»</a:t>
            </a:r>
            <a:br>
              <a:rPr lang="ru-RU" sz="4000" i="1" dirty="0" smtClean="0">
                <a:solidFill>
                  <a:schemeClr val="accent2"/>
                </a:solidFill>
              </a:rPr>
            </a:br>
            <a:r>
              <a:rPr lang="ru-RU" sz="3200" dirty="0" smtClean="0"/>
              <a:t>для детей 6-7 лет с ТНР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87093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48151"/>
            <a:ext cx="4392488" cy="62080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4048" y="404664"/>
            <a:ext cx="3682752" cy="6048672"/>
          </a:xfrm>
        </p:spPr>
        <p:txBody>
          <a:bodyPr/>
          <a:lstStyle/>
          <a:p>
            <a:r>
              <a:rPr lang="ru-RU" dirty="0" smtClean="0"/>
              <a:t>Тяжелый  головной убор с легкой фатой, шелковая рубаха с длинными рукавами.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28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3923884" cy="639069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88024" y="332656"/>
            <a:ext cx="3909120" cy="6120680"/>
          </a:xfrm>
        </p:spPr>
        <p:txBody>
          <a:bodyPr/>
          <a:lstStyle/>
          <a:p>
            <a:r>
              <a:rPr lang="ru-RU" dirty="0" smtClean="0"/>
              <a:t>Расшитое золотом платье с накладным воротником и манжетами, украшенными драгоценными камнями.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808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640"/>
            <a:ext cx="4584251" cy="642162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20072" y="404664"/>
            <a:ext cx="3466728" cy="6120680"/>
          </a:xfrm>
        </p:spPr>
        <p:txBody>
          <a:bodyPr/>
          <a:lstStyle/>
          <a:p>
            <a:r>
              <a:rPr lang="ru-RU" dirty="0" smtClean="0"/>
              <a:t>Ярко-красный сарафан, белая нижняя рубаха с пышными рукавами и кружевными манжетами.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346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5123387" cy="646711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08104" y="404664"/>
            <a:ext cx="3456384" cy="6192688"/>
          </a:xfrm>
        </p:spPr>
        <p:txBody>
          <a:bodyPr/>
          <a:lstStyle/>
          <a:p>
            <a:r>
              <a:rPr lang="ru-RU" dirty="0" smtClean="0"/>
              <a:t>Головной убор украшен самоцветами, на шее длинные янтарные бусы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843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4643968" cy="627563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48064" y="404664"/>
            <a:ext cx="3549080" cy="5976664"/>
          </a:xfrm>
        </p:spPr>
        <p:txBody>
          <a:bodyPr/>
          <a:lstStyle/>
          <a:p>
            <a:r>
              <a:rPr lang="ru-RU" dirty="0" smtClean="0"/>
              <a:t>Массивный головной убор, широкое тяжелое платье с большим воротником.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901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5424448" cy="654004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96136" y="404664"/>
            <a:ext cx="2890664" cy="6048672"/>
          </a:xfrm>
        </p:spPr>
        <p:txBody>
          <a:bodyPr/>
          <a:lstStyle/>
          <a:p>
            <a:r>
              <a:rPr lang="ru-RU" dirty="0" smtClean="0"/>
              <a:t>Высокий головной убор с бахромой, многослойная одежда.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991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8079407" cy="607329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6237312"/>
            <a:ext cx="8229600" cy="620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Под венец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636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8564385" cy="5400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733256"/>
            <a:ext cx="8373616" cy="1003176"/>
          </a:xfrm>
        </p:spPr>
        <p:txBody>
          <a:bodyPr/>
          <a:lstStyle/>
          <a:p>
            <a:r>
              <a:rPr lang="ru-RU" dirty="0" smtClean="0"/>
              <a:t>Боярский свадебный пир в 17 веке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455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62</TotalTime>
  <Words>98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Развитие связной речи «Русский костюм на картинах художника К.Е. Маковского» для детей 6-7 лет с ТНР </vt:lpstr>
      <vt:lpstr>Тяжелый  головной убор с легкой фатой, шелковая рубаха с длинными рукавами.</vt:lpstr>
      <vt:lpstr>Расшитое золотом платье с накладным воротником и манжетами, украшенными драгоценными камнями.</vt:lpstr>
      <vt:lpstr>Ярко-красный сарафан, белая нижняя рубаха с пышными рукавами и кружевными манжетами.</vt:lpstr>
      <vt:lpstr>Головной убор украшен самоцветами, на шее длинные янтарные бусы</vt:lpstr>
      <vt:lpstr>Массивный головной убор, широкое тяжелое платье с большим воротником.</vt:lpstr>
      <vt:lpstr>Высокий головной убор с бахромой, многослойная одежда.</vt:lpstr>
      <vt:lpstr>Под венец</vt:lpstr>
      <vt:lpstr>Боярский свадебный пир в 17 веке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связной речи «Русский костюм на картинах художника К.Е. Маковского» для детей 6-7 лет с ТНР</dc:title>
  <dc:creator>Евгения</dc:creator>
  <cp:lastModifiedBy>Евгения</cp:lastModifiedBy>
  <cp:revision>8</cp:revision>
  <dcterms:created xsi:type="dcterms:W3CDTF">2017-04-24T19:04:01Z</dcterms:created>
  <dcterms:modified xsi:type="dcterms:W3CDTF">2017-04-27T18:39:27Z</dcterms:modified>
</cp:coreProperties>
</file>