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7" r:id="rId4"/>
    <p:sldId id="268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19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764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259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658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568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136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171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641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797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802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115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944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714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4.wdp"/><Relationship Id="rId7" Type="http://schemas.microsoft.com/office/2007/relationships/hdphoto" Target="../media/hdphoto6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microsoft.com/office/2007/relationships/hdphoto" Target="../media/hdphoto5.wdp"/><Relationship Id="rId4" Type="http://schemas.openxmlformats.org/officeDocument/2006/relationships/image" Target="../media/image9.png"/><Relationship Id="rId9" Type="http://schemas.microsoft.com/office/2007/relationships/hdphoto" Target="../media/hdphoto7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png"/><Relationship Id="rId7" Type="http://schemas.microsoft.com/office/2007/relationships/hdphoto" Target="../media/hdphoto9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8.png"/><Relationship Id="rId4" Type="http://schemas.microsoft.com/office/2007/relationships/hdphoto" Target="../media/hdphoto8.wdp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Пользователь\Desktop\прокуратура против коррупции\Богиня Фемида - это символ правосудия_files\1359997974_36595803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154"/>
          <a:stretch/>
        </p:blipFill>
        <p:spPr bwMode="auto">
          <a:xfrm>
            <a:off x="0" y="0"/>
            <a:ext cx="9135681" cy="6857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08520" y="116632"/>
            <a:ext cx="96502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Мы против коррупции!</a:t>
            </a:r>
            <a:endParaRPr lang="ru-RU" sz="5400" b="1" dirty="0">
              <a:ln w="1905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05447" y="5534562"/>
            <a:ext cx="403023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905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А Вы?</a:t>
            </a:r>
            <a:endParaRPr lang="ru-RU" sz="8000" b="1" dirty="0">
              <a:ln w="1905">
                <a:solidFill>
                  <a:srgbClr val="C00000"/>
                </a:solidFill>
              </a:ln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522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33712" y="1575083"/>
            <a:ext cx="7380312" cy="212365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Arial Black" pitchFamily="34" charset="0"/>
              </a:rPr>
              <a:t>Коррупция – это подкуп </a:t>
            </a:r>
            <a:r>
              <a:rPr lang="ru-RU" sz="4400" b="1" spc="50" dirty="0">
                <a:ln w="11430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Arial Black" pitchFamily="34" charset="0"/>
              </a:rPr>
              <a:t>должностных лиц, их </a:t>
            </a:r>
            <a:r>
              <a:rPr lang="ru-RU" sz="4400" b="1" spc="50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Arial Black" pitchFamily="34" charset="0"/>
              </a:rPr>
              <a:t>продажность.</a:t>
            </a:r>
            <a:endParaRPr lang="ru-RU" sz="4400" b="1" spc="50" dirty="0">
              <a:ln w="11430"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Arial Black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7854" y="15066"/>
            <a:ext cx="8991173" cy="6781948"/>
            <a:chOff x="7854" y="15066"/>
            <a:chExt cx="8991173" cy="6781948"/>
          </a:xfrm>
        </p:grpSpPr>
        <p:pic>
          <p:nvPicPr>
            <p:cNvPr id="7172" name="Picture 4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55" b="91453" l="0" r="100000">
                          <a14:foregroundMark x1="16857" y1="76496" x2="16857" y2="76496"/>
                          <a14:foregroundMark x1="20857" y1="73077" x2="20857" y2="73077"/>
                          <a14:foregroundMark x1="20571" y1="71368" x2="20571" y2="71368"/>
                          <a14:foregroundMark x1="20571" y1="70085" x2="20571" y2="70085"/>
                          <a14:foregroundMark x1="20571" y1="69658" x2="20571" y2="69658"/>
                          <a14:foregroundMark x1="20000" y1="69658" x2="20000" y2="69658"/>
                          <a14:foregroundMark x1="16000" y1="72650" x2="14571" y2="75641"/>
                          <a14:foregroundMark x1="12857" y1="75641" x2="12000" y2="78205"/>
                          <a14:foregroundMark x1="11714" y1="78205" x2="11714" y2="80342"/>
                          <a14:foregroundMark x1="14286" y1="85043" x2="15429" y2="88462"/>
                          <a14:foregroundMark x1="16000" y1="88462" x2="16857" y2="90598"/>
                          <a14:foregroundMark x1="16857" y1="90598" x2="16857" y2="90598"/>
                          <a14:foregroundMark x1="16286" y1="91453" x2="16286" y2="91453"/>
                          <a14:foregroundMark x1="16286" y1="91453" x2="16286" y2="91453"/>
                          <a14:foregroundMark x1="17429" y1="91453" x2="17429" y2="91453"/>
                          <a14:foregroundMark x1="19714" y1="91453" x2="19714" y2="91453"/>
                          <a14:foregroundMark x1="26857" y1="57692" x2="26857" y2="57692"/>
                          <a14:foregroundMark x1="55429" y1="25214" x2="55429" y2="25214"/>
                          <a14:foregroundMark x1="52571" y1="14530" x2="52571" y2="14530"/>
                          <a14:foregroundMark x1="56286" y1="8547" x2="56286" y2="8547"/>
                          <a14:foregroundMark x1="53143" y1="8974" x2="53143" y2="8974"/>
                        </a14:backgroundRemoval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r="-4071"/>
            <a:stretch/>
          </p:blipFill>
          <p:spPr bwMode="auto">
            <a:xfrm>
              <a:off x="7854" y="15066"/>
              <a:ext cx="3051978" cy="28276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412" b="100000" l="0" r="99672">
                          <a14:foregroundMark x1="39080" y1="18519" x2="39080" y2="18519"/>
                          <a14:foregroundMark x1="43514" y1="20165" x2="43514" y2="20165"/>
                          <a14:foregroundMark x1="48112" y1="23045" x2="48112" y2="23045"/>
                          <a14:foregroundMark x1="50739" y1="22428" x2="50739" y2="22428"/>
                          <a14:foregroundMark x1="50739" y1="21399" x2="50739" y2="21399"/>
                          <a14:foregroundMark x1="50739" y1="20576" x2="50739" y2="20576"/>
                          <a14:foregroundMark x1="52381" y1="17284" x2="52381" y2="17284"/>
                          <a14:foregroundMark x1="53859" y1="19342" x2="53859" y2="20576"/>
                          <a14:foregroundMark x1="56814" y1="25103" x2="56814" y2="27160"/>
                          <a14:foregroundMark x1="56486" y1="26955" x2="56158" y2="27778"/>
                          <a14:foregroundMark x1="53202" y1="28395" x2="48768" y2="31481"/>
                          <a14:foregroundMark x1="47291" y1="29424" x2="46798" y2="30864"/>
                          <a14:foregroundMark x1="44171" y1="30864" x2="44171" y2="30864"/>
                          <a14:foregroundMark x1="42693" y1="31276" x2="42036" y2="32099"/>
                          <a14:foregroundMark x1="38916" y1="28807" x2="38916" y2="28807"/>
                          <a14:foregroundMark x1="38424" y1="26955" x2="38424" y2="26955"/>
                          <a14:foregroundMark x1="37603" y1="22634" x2="35961" y2="25514"/>
                          <a14:foregroundMark x1="33005" y1="25926" x2="33005" y2="25926"/>
                          <a14:foregroundMark x1="32348" y1="25103" x2="32348" y2="25103"/>
                          <a14:foregroundMark x1="31856" y1="24280" x2="31856" y2="24280"/>
                          <a14:foregroundMark x1="31856" y1="22634" x2="31856" y2="22634"/>
                          <a14:foregroundMark x1="31527" y1="21399" x2="31527" y2="21399"/>
                          <a14:foregroundMark x1="31856" y1="20165" x2="31856" y2="22016"/>
                          <a14:foregroundMark x1="43186" y1="21811" x2="43186" y2="21811"/>
                          <a14:foregroundMark x1="40558" y1="18724" x2="40558" y2="18724"/>
                          <a14:foregroundMark x1="40558" y1="17901" x2="40558" y2="17901"/>
                          <a14:foregroundMark x1="41708" y1="16872" x2="41708" y2="16872"/>
                          <a14:foregroundMark x1="46305" y1="16255" x2="47126" y2="16872"/>
                          <a14:foregroundMark x1="48112" y1="16667" x2="49754" y2="17490"/>
                          <a14:foregroundMark x1="50246" y1="17490" x2="51067" y2="18724"/>
                          <a14:foregroundMark x1="52874" y1="17901" x2="53366" y2="18724"/>
                          <a14:foregroundMark x1="53859" y1="69547" x2="53859" y2="69547"/>
                          <a14:foregroundMark x1="61248" y1="24486" x2="61248" y2="24486"/>
                          <a14:foregroundMark x1="59278" y1="21811" x2="59278" y2="21811"/>
                          <a14:foregroundMark x1="55665" y1="19342" x2="55665" y2="19342"/>
                          <a14:foregroundMark x1="56158" y1="74074" x2="56158" y2="74074"/>
                          <a14:foregroundMark x1="55337" y1="70165" x2="55337" y2="70165"/>
                          <a14:foregroundMark x1="54680" y1="70165" x2="54680" y2="70165"/>
                          <a14:foregroundMark x1="54351" y1="70165" x2="54351" y2="70165"/>
                          <a14:foregroundMark x1="53202" y1="70782" x2="53202" y2="70782"/>
                          <a14:foregroundMark x1="52709" y1="70782" x2="52709" y2="70782"/>
                          <a14:foregroundMark x1="52709" y1="70782" x2="51724" y2="71399"/>
                          <a14:foregroundMark x1="50575" y1="70988" x2="49754" y2="70988"/>
                          <a14:foregroundMark x1="48768" y1="69136" x2="48768" y2="69136"/>
                          <a14:foregroundMark x1="47783" y1="65226" x2="47783" y2="65226"/>
                          <a14:foregroundMark x1="47783" y1="63992" x2="47783" y2="63992"/>
                          <a14:foregroundMark x1="48604" y1="62551" x2="48604" y2="62551"/>
                          <a14:foregroundMark x1="48768" y1="62551" x2="49589" y2="62140"/>
                          <a14:foregroundMark x1="52217" y1="61317" x2="52874" y2="63786"/>
                          <a14:foregroundMark x1="53202" y1="63786" x2="53202" y2="63786"/>
                          <a14:foregroundMark x1="53695" y1="63786" x2="53695" y2="63786"/>
                          <a14:foregroundMark x1="53695" y1="63786" x2="53695" y2="63786"/>
                          <a14:foregroundMark x1="54187" y1="63786" x2="54187" y2="63786"/>
                          <a14:foregroundMark x1="52874" y1="64403" x2="52874" y2="64403"/>
                          <a14:foregroundMark x1="52874" y1="64609" x2="52381" y2="67695"/>
                          <a14:foregroundMark x1="51396" y1="68930" x2="51396" y2="68930"/>
                          <a14:foregroundMark x1="52217" y1="68930" x2="52217" y2="68930"/>
                          <a14:foregroundMark x1="52709" y1="68313" x2="52709" y2="68313"/>
                          <a14:foregroundMark x1="53202" y1="67078" x2="53202" y2="67078"/>
                          <a14:foregroundMark x1="55172" y1="64403" x2="55172" y2="64403"/>
                          <a14:foregroundMark x1="55337" y1="63374" x2="54680" y2="63992"/>
                          <a14:foregroundMark x1="54187" y1="61523" x2="54187" y2="61523"/>
                          <a14:foregroundMark x1="68637" y1="30041" x2="68637" y2="30041"/>
                          <a14:foregroundMark x1="47783" y1="24486" x2="47783" y2="2448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8269" y="3636466"/>
              <a:ext cx="3960440" cy="31605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380" r="9933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216" y="2636912"/>
              <a:ext cx="4378635" cy="3982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98" name="Picture 2" descr="Картинки по запросу деньги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9030" y="21596"/>
              <a:ext cx="2039997" cy="18699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50992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60360" y="332656"/>
            <a:ext cx="769024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Кому на Руси жить хорошо?...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323528" y="1412776"/>
            <a:ext cx="8437107" cy="4991200"/>
            <a:chOff x="323528" y="1412776"/>
            <a:chExt cx="8437107" cy="4991200"/>
          </a:xfrm>
        </p:grpSpPr>
        <p:pic>
          <p:nvPicPr>
            <p:cNvPr id="1028" name="Picture 4" descr="Похожее изображение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23528" y="2492896"/>
              <a:ext cx="4421239" cy="391108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9940" y="1412776"/>
              <a:ext cx="3810695" cy="399898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39685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23602" y="139279"/>
            <a:ext cx="714644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Тому, кто больше получает!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83860" y1="34021" x2="83860" y2="34021"/>
                        <a14:foregroundMark x1="80702" y1="56186" x2="80702" y2="56186"/>
                        <a14:foregroundMark x1="79649" y1="68557" x2="79649" y2="68557"/>
                        <a14:foregroundMark x1="83158" y1="62371" x2="83158" y2="62371"/>
                        <a14:foregroundMark x1="80351" y1="50000" x2="80351" y2="50000"/>
                        <a14:foregroundMark x1="88772" y1="53093" x2="88772" y2="53093"/>
                        <a14:foregroundMark x1="90175" y1="57216" x2="90175" y2="57216"/>
                        <a14:foregroundMark x1="73684" y1="69588" x2="73684" y2="69588"/>
                        <a14:foregroundMark x1="74737" y1="48454" x2="74737" y2="48454"/>
                        <a14:foregroundMark x1="46667" y1="32474" x2="46667" y2="32474"/>
                        <a14:foregroundMark x1="52632" y1="53608" x2="52632" y2="53608"/>
                        <a14:foregroundMark x1="47368" y1="40206" x2="47368" y2="40206"/>
                        <a14:foregroundMark x1="39649" y1="35052" x2="39649" y2="35052"/>
                        <a14:foregroundMark x1="36491" y1="31443" x2="36491" y2="31443"/>
                        <a14:foregroundMark x1="51930" y1="69588" x2="51930" y2="69588"/>
                        <a14:foregroundMark x1="30877" y1="33505" x2="30877" y2="33505"/>
                        <a14:foregroundMark x1="35088" y1="36082" x2="36842" y2="37113"/>
                        <a14:foregroundMark x1="29825" y1="20619" x2="29825" y2="20619"/>
                        <a14:foregroundMark x1="32982" y1="11340" x2="32982" y2="11340"/>
                        <a14:foregroundMark x1="22807" y1="6186" x2="22807" y2="6186"/>
                        <a14:foregroundMark x1="32281" y1="5670" x2="32281" y2="5670"/>
                        <a14:foregroundMark x1="34386" y1="8763" x2="34386" y2="8763"/>
                        <a14:foregroundMark x1="31930" y1="3608" x2="31930" y2="3608"/>
                        <a14:foregroundMark x1="34386" y1="6186" x2="34386" y2="6186"/>
                        <a14:foregroundMark x1="37193" y1="6701" x2="37193" y2="6701"/>
                        <a14:foregroundMark x1="10526" y1="60825" x2="10526" y2="60825"/>
                        <a14:foregroundMark x1="12281" y1="58763" x2="12281" y2="58763"/>
                        <a14:foregroundMark x1="9825" y1="68557" x2="9825" y2="68557"/>
                        <a14:foregroundMark x1="12632" y1="78866" x2="12632" y2="78866"/>
                        <a14:foregroundMark x1="12982" y1="78866" x2="12982" y2="78866"/>
                        <a14:foregroundMark x1="14386" y1="78866" x2="14386" y2="78866"/>
                        <a14:foregroundMark x1="17895" y1="87113" x2="17895" y2="87113"/>
                        <a14:foregroundMark x1="7368" y1="73196" x2="7368" y2="73196"/>
                        <a14:foregroundMark x1="45263" y1="50000" x2="45263" y2="50000"/>
                        <a14:foregroundMark x1="27719" y1="30928" x2="27719" y2="30928"/>
                        <a14:foregroundMark x1="49123" y1="31959" x2="49123" y2="31959"/>
                        <a14:foregroundMark x1="63860" y1="56186" x2="63860" y2="56186"/>
                        <a14:foregroundMark x1="60000" y1="67010" x2="60000" y2="67010"/>
                        <a14:foregroundMark x1="10526" y1="87113" x2="10526" y2="87113"/>
                        <a14:foregroundMark x1="52632" y1="32474" x2="52632" y2="32474"/>
                        <a14:foregroundMark x1="62456" y1="41237" x2="62456" y2="41237"/>
                        <a14:foregroundMark x1="67368" y1="44330" x2="67368" y2="44330"/>
                        <a14:foregroundMark x1="80351" y1="32990" x2="80351" y2="32990"/>
                        <a14:foregroundMark x1="79298" y1="40722" x2="79298" y2="40722"/>
                        <a14:foregroundMark x1="66316" y1="72680" x2="66316" y2="72680"/>
                        <a14:foregroundMark x1="57544" y1="64433" x2="57544" y2="64433"/>
                        <a14:foregroundMark x1="59649" y1="50000" x2="59649" y2="50000"/>
                        <a14:foregroundMark x1="33333" y1="32474" x2="33333" y2="32474"/>
                        <a14:foregroundMark x1="41404" y1="32474" x2="41404" y2="32474"/>
                        <a14:foregroundMark x1="40351" y1="26289" x2="40351" y2="26289"/>
                        <a14:foregroundMark x1="45614" y1="26289" x2="45614" y2="26289"/>
                        <a14:foregroundMark x1="55439" y1="38660" x2="55439" y2="38660"/>
                        <a14:foregroundMark x1="51579" y1="45876" x2="51579" y2="45876"/>
                        <a14:foregroundMark x1="73684" y1="35567" x2="73684" y2="35567"/>
                        <a14:foregroundMark x1="78246" y1="27320" x2="78246" y2="27320"/>
                        <a14:foregroundMark x1="71579" y1="54124" x2="71579" y2="54124"/>
                        <a14:foregroundMark x1="78246" y1="54124" x2="78246" y2="54124"/>
                        <a14:foregroundMark x1="71228" y1="58763" x2="71228" y2="58763"/>
                        <a14:foregroundMark x1="81053" y1="59278" x2="81053" y2="61340"/>
                        <a14:foregroundMark x1="74737" y1="66495" x2="74737" y2="66495"/>
                        <a14:foregroundMark x1="71228" y1="79897" x2="71228" y2="79897"/>
                        <a14:foregroundMark x1="76140" y1="78351" x2="76140" y2="78351"/>
                        <a14:foregroundMark x1="68070" y1="68557" x2="68070" y2="68557"/>
                        <a14:foregroundMark x1="82807" y1="53093" x2="82807" y2="53093"/>
                        <a14:foregroundMark x1="95789" y1="58763" x2="95789" y2="58763"/>
                        <a14:foregroundMark x1="92982" y1="55670" x2="92982" y2="55670"/>
                        <a14:foregroundMark x1="88421" y1="59794" x2="88421" y2="59794"/>
                        <a14:foregroundMark x1="46316" y1="65979" x2="46316" y2="65979"/>
                        <a14:foregroundMark x1="51930" y1="53093" x2="51930" y2="53093"/>
                        <a14:foregroundMark x1="85614" y1="54639" x2="85614" y2="54639"/>
                        <a14:foregroundMark x1="84561" y1="62887" x2="84561" y2="62887"/>
                        <a14:foregroundMark x1="84561" y1="60825" x2="84561" y2="60825"/>
                        <a14:foregroundMark x1="83860" y1="54124" x2="83860" y2="54124"/>
                        <a14:foregroundMark x1="84211" y1="51546" x2="84211" y2="51546"/>
                        <a14:foregroundMark x1="84912" y1="51031" x2="84211" y2="53608"/>
                        <a14:foregroundMark x1="84211" y1="56701" x2="84211" y2="56701"/>
                        <a14:foregroundMark x1="84561" y1="57732" x2="84561" y2="57732"/>
                        <a14:foregroundMark x1="34035" y1="96907" x2="34035" y2="96907"/>
                        <a14:foregroundMark x1="42105" y1="93299" x2="42105" y2="93299"/>
                        <a14:foregroundMark x1="48070" y1="93299" x2="48070" y2="93299"/>
                        <a14:foregroundMark x1="38246" y1="40206" x2="38246" y2="40206"/>
                        <a14:foregroundMark x1="28070" y1="46392" x2="28070" y2="46392"/>
                        <a14:foregroundMark x1="45965" y1="35567" x2="45965" y2="35567"/>
                        <a14:foregroundMark x1="58947" y1="34021" x2="58947" y2="34021"/>
                        <a14:foregroundMark x1="54386" y1="67010" x2="54386" y2="67010"/>
                        <a14:foregroundMark x1="64912" y1="63402" x2="64912" y2="63402"/>
                        <a14:foregroundMark x1="89825" y1="50515" x2="89825" y2="50515"/>
                        <a14:foregroundMark x1="76491" y1="41753" x2="75789" y2="45361"/>
                        <a14:foregroundMark x1="67368" y1="74227" x2="67368" y2="74227"/>
                        <a14:foregroundMark x1="70877" y1="76289" x2="70877" y2="76289"/>
                        <a14:foregroundMark x1="62456" y1="73711" x2="62456" y2="73711"/>
                        <a14:foregroundMark x1="83509" y1="68557" x2="83509" y2="68557"/>
                        <a14:foregroundMark x1="43860" y1="44330" x2="43860" y2="44330"/>
                        <a14:foregroundMark x1="51228" y1="36598" x2="51228" y2="36598"/>
                        <a14:foregroundMark x1="52281" y1="58247" x2="52281" y2="58247"/>
                        <a14:foregroundMark x1="14035" y1="70619" x2="14035" y2="70619"/>
                        <a14:foregroundMark x1="77544" y1="92268" x2="77544" y2="92268"/>
                        <a14:foregroundMark x1="51228" y1="70103" x2="50175" y2="70103"/>
                        <a14:foregroundMark x1="49123" y1="68041" x2="49123" y2="68041"/>
                        <a14:foregroundMark x1="47368" y1="64948" x2="47368" y2="64948"/>
                        <a14:foregroundMark x1="47018" y1="51546" x2="47018" y2="51546"/>
                        <a14:foregroundMark x1="46667" y1="42784" x2="45965" y2="47423"/>
                        <a14:foregroundMark x1="46316" y1="53608" x2="46316" y2="53608"/>
                        <a14:foregroundMark x1="47719" y1="53608" x2="47719" y2="53608"/>
                        <a14:foregroundMark x1="47719" y1="49485" x2="47719" y2="51546"/>
                        <a14:foregroundMark x1="47719" y1="53608" x2="47719" y2="53608"/>
                        <a14:foregroundMark x1="47719" y1="54124" x2="48070" y2="56186"/>
                        <a14:foregroundMark x1="48070" y1="56186" x2="50526" y2="60825"/>
                        <a14:foregroundMark x1="52632" y1="60309" x2="52632" y2="60309"/>
                        <a14:foregroundMark x1="55789" y1="57216" x2="55789" y2="57216"/>
                        <a14:foregroundMark x1="58947" y1="56701" x2="58947" y2="58247"/>
                        <a14:foregroundMark x1="59298" y1="60309" x2="59298" y2="60309"/>
                        <a14:foregroundMark x1="59298" y1="54124" x2="58246" y2="54124"/>
                        <a14:foregroundMark x1="57544" y1="51546" x2="56140" y2="51546"/>
                        <a14:foregroundMark x1="56140" y1="47423" x2="56140" y2="47423"/>
                        <a14:foregroundMark x1="55789" y1="42784" x2="55789" y2="42784"/>
                        <a14:foregroundMark x1="55088" y1="40722" x2="54386" y2="42784"/>
                        <a14:foregroundMark x1="57544" y1="50000" x2="57544" y2="52577"/>
                        <a14:foregroundMark x1="57544" y1="54639" x2="56842" y2="58763"/>
                        <a14:foregroundMark x1="56842" y1="58763" x2="56842" y2="58763"/>
                        <a14:foregroundMark x1="58596" y1="55670" x2="58596" y2="55670"/>
                        <a14:foregroundMark x1="65614" y1="55155" x2="65614" y2="55155"/>
                        <a14:foregroundMark x1="68421" y1="55670" x2="68421" y2="53093"/>
                        <a14:foregroundMark x1="67018" y1="48454" x2="65614" y2="47423"/>
                        <a14:foregroundMark x1="63860" y1="44330" x2="61754" y2="44845"/>
                        <a14:foregroundMark x1="55789" y1="41237" x2="54035" y2="42268"/>
                        <a14:foregroundMark x1="54035" y1="43299" x2="53333" y2="46907"/>
                        <a14:foregroundMark x1="53684" y1="47423" x2="53684" y2="47423"/>
                        <a14:foregroundMark x1="55789" y1="43814" x2="55789" y2="43814"/>
                        <a14:foregroundMark x1="56842" y1="41237" x2="56842" y2="41237"/>
                        <a14:foregroundMark x1="58596" y1="40206" x2="58596" y2="40206"/>
                        <a14:foregroundMark x1="59649" y1="37629" x2="59649" y2="37629"/>
                        <a14:foregroundMark x1="59649" y1="37629" x2="59649" y2="37629"/>
                        <a14:foregroundMark x1="60000" y1="37629" x2="60000" y2="37629"/>
                        <a14:foregroundMark x1="64912" y1="48454" x2="64912" y2="48454"/>
                        <a14:foregroundMark x1="63860" y1="48969" x2="63860" y2="48969"/>
                        <a14:foregroundMark x1="63860" y1="48969" x2="63509" y2="52062"/>
                        <a14:foregroundMark x1="63860" y1="60309" x2="63860" y2="60309"/>
                        <a14:foregroundMark x1="62456" y1="52577" x2="62456" y2="52577"/>
                        <a14:foregroundMark x1="61404" y1="48969" x2="61404" y2="48969"/>
                        <a14:foregroundMark x1="30877" y1="21134" x2="30877" y2="21134"/>
                        <a14:foregroundMark x1="33684" y1="18041" x2="33684" y2="18041"/>
                        <a14:foregroundMark x1="43860" y1="73196" x2="43860" y2="73196"/>
                        <a14:foregroundMark x1="65263" y1="84536" x2="65263" y2="84536"/>
                        <a14:foregroundMark x1="76491" y1="96392" x2="76491" y2="96392"/>
                        <a14:foregroundMark x1="84211" y1="25258" x2="84211" y2="25258"/>
                        <a14:foregroundMark x1="78246" y1="36598" x2="78246" y2="36598"/>
                        <a14:foregroundMark x1="74737" y1="38660" x2="74737" y2="38660"/>
                        <a14:foregroundMark x1="62105" y1="64433" x2="62105" y2="64433"/>
                        <a14:foregroundMark x1="8772" y1="83505" x2="8772" y2="83505"/>
                        <a14:foregroundMark x1="10877" y1="75773" x2="10877" y2="75773"/>
                        <a14:foregroundMark x1="44912" y1="95361" x2="44912" y2="95361"/>
                        <a14:foregroundMark x1="40351" y1="39691" x2="40351" y2="39691"/>
                        <a14:foregroundMark x1="43509" y1="35567" x2="43509" y2="35567"/>
                        <a14:foregroundMark x1="45614" y1="59794" x2="45614" y2="59794"/>
                        <a14:foregroundMark x1="62807" y1="35567" x2="62807" y2="35567"/>
                        <a14:foregroundMark x1="64912" y1="38660" x2="64912" y2="38660"/>
                        <a14:foregroundMark x1="56491" y1="29897" x2="56491" y2="29897"/>
                        <a14:foregroundMark x1="48772" y1="24742" x2="48772" y2="24742"/>
                        <a14:foregroundMark x1="43509" y1="23711" x2="43509" y2="23711"/>
                        <a14:foregroundMark x1="50877" y1="28351" x2="50877" y2="28351"/>
                        <a14:foregroundMark x1="72281" y1="41753" x2="72281" y2="41753"/>
                        <a14:foregroundMark x1="17544" y1="78351" x2="17544" y2="78351"/>
                        <a14:backgroundMark x1="75439" y1="43814" x2="75439" y2="43814"/>
                        <a14:backgroundMark x1="68772" y1="53608" x2="68772" y2="53608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23928" y="793061"/>
            <a:ext cx="3995216" cy="27294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118" b="100000" l="0" r="100000">
                        <a14:foregroundMark x1="60304" y1="42353" x2="60304" y2="42353"/>
                        <a14:foregroundMark x1="62500" y1="36000" x2="62500" y2="36000"/>
                        <a14:foregroundMark x1="57095" y1="18588" x2="57095" y2="18588"/>
                        <a14:foregroundMark x1="56250" y1="34118" x2="56250" y2="34118"/>
                        <a14:foregroundMark x1="60304" y1="36471" x2="60304" y2="36471"/>
                        <a14:foregroundMark x1="58784" y1="35529" x2="58784" y2="35529"/>
                        <a14:foregroundMark x1="63176" y1="62118" x2="63176" y2="62118"/>
                        <a14:foregroundMark x1="46791" y1="66353" x2="46791" y2="66353"/>
                        <a14:foregroundMark x1="48311" y1="60000" x2="48311" y2="60000"/>
                        <a14:foregroundMark x1="48649" y1="29647" x2="48649" y2="29647"/>
                        <a14:foregroundMark x1="53041" y1="40706" x2="53041" y2="40706"/>
                        <a14:foregroundMark x1="49662" y1="38824" x2="49662" y2="38824"/>
                        <a14:foregroundMark x1="51520" y1="32706" x2="51520" y2="32706"/>
                        <a14:foregroundMark x1="47466" y1="36000" x2="47466" y2="36000"/>
                        <a14:foregroundMark x1="59291" y1="36941" x2="59291" y2="36941"/>
                        <a14:foregroundMark x1="55912" y1="41176" x2="55912" y2="41176"/>
                        <a14:foregroundMark x1="48649" y1="14353" x2="48649" y2="14353"/>
                        <a14:foregroundMark x1="46453" y1="23529" x2="46453" y2="23529"/>
                        <a14:foregroundMark x1="47466" y1="19529" x2="47466" y2="19529"/>
                        <a14:foregroundMark x1="69764" y1="47059" x2="69764" y2="47059"/>
                        <a14:foregroundMark x1="73142" y1="5176" x2="73142" y2="5176"/>
                        <a14:foregroundMark x1="79730" y1="21412" x2="79730" y2="21412"/>
                        <a14:foregroundMark x1="73480" y1="25412" x2="73480" y2="25412"/>
                        <a14:foregroundMark x1="96115" y1="20000" x2="96115" y2="20000"/>
                        <a14:foregroundMark x1="94426" y1="5647" x2="94426" y2="5647"/>
                        <a14:foregroundMark x1="97635" y1="8000" x2="97635" y2="8000"/>
                        <a14:foregroundMark x1="98818" y1="15765" x2="98818" y2="15765"/>
                        <a14:foregroundMark x1="64020" y1="16706" x2="64020" y2="16706"/>
                        <a14:foregroundMark x1="64020" y1="7059" x2="64020" y2="7059"/>
                        <a14:foregroundMark x1="71622" y1="9882" x2="71622" y2="9882"/>
                        <a14:foregroundMark x1="69426" y1="7059" x2="69426" y2="7059"/>
                        <a14:foregroundMark x1="68412" y1="7529" x2="68412" y2="7529"/>
                        <a14:foregroundMark x1="76351" y1="10824" x2="76351" y2="10824"/>
                        <a14:foregroundMark x1="84122" y1="10824" x2="84122" y2="10824"/>
                        <a14:foregroundMark x1="83784" y1="14824" x2="82939" y2="17176"/>
                        <a14:foregroundMark x1="80068" y1="19059" x2="80068" y2="19059"/>
                        <a14:foregroundMark x1="77534" y1="18118" x2="77534" y2="18118"/>
                        <a14:foregroundMark x1="75676" y1="11294" x2="80068" y2="10824"/>
                        <a14:foregroundMark x1="81926" y1="9412" x2="81926" y2="9412"/>
                        <a14:foregroundMark x1="82939" y1="11294" x2="82939" y2="13882"/>
                        <a14:foregroundMark x1="82939" y1="15765" x2="80405" y2="18118"/>
                        <a14:foregroundMark x1="76858" y1="17176" x2="75676" y2="17176"/>
                        <a14:foregroundMark x1="73142" y1="13882" x2="74662" y2="12706"/>
                        <a14:foregroundMark x1="77534" y1="11294" x2="80405" y2="11294"/>
                        <a14:foregroundMark x1="82601" y1="9882" x2="82601" y2="9882"/>
                        <a14:foregroundMark x1="84797" y1="9412" x2="84797" y2="9412"/>
                        <a14:foregroundMark x1="85642" y1="10824" x2="85980" y2="12235"/>
                        <a14:foregroundMark x1="86318" y1="12706" x2="86318" y2="12706"/>
                        <a14:foregroundMark x1="89527" y1="12941" x2="89527" y2="12941"/>
                        <a14:foregroundMark x1="91385" y1="13412" x2="92905" y2="13412"/>
                        <a14:foregroundMark x1="93243" y1="12706" x2="93243" y2="12706"/>
                        <a14:foregroundMark x1="84122" y1="7529" x2="84122" y2="7529"/>
                        <a14:foregroundMark x1="82264" y1="3765" x2="82264" y2="5176"/>
                        <a14:foregroundMark x1="79392" y1="5176" x2="79392" y2="5176"/>
                        <a14:foregroundMark x1="78209" y1="5176" x2="78209" y2="5176"/>
                        <a14:foregroundMark x1="77534" y1="5176" x2="77534" y2="5176"/>
                        <a14:foregroundMark x1="76351" y1="5176" x2="76351" y2="5176"/>
                        <a14:foregroundMark x1="76014" y1="5176" x2="76014" y2="5176"/>
                        <a14:foregroundMark x1="75676" y1="3765" x2="75676" y2="3765"/>
                        <a14:foregroundMark x1="75676" y1="3765" x2="75676" y2="3765"/>
                        <a14:foregroundMark x1="75338" y1="4235" x2="75338" y2="4235"/>
                        <a14:foregroundMark x1="75000" y1="4706" x2="75000" y2="4706"/>
                        <a14:foregroundMark x1="77196" y1="3059" x2="77196" y2="3059"/>
                        <a14:foregroundMark x1="76351" y1="2588" x2="76351" y2="2588"/>
                        <a14:foregroundMark x1="75676" y1="2588" x2="75676" y2="2588"/>
                        <a14:foregroundMark x1="75676" y1="3059" x2="75676" y2="3059"/>
                        <a14:foregroundMark x1="75338" y1="22588" x2="75338" y2="22588"/>
                        <a14:foregroundMark x1="81250" y1="24941" x2="81250" y2="24941"/>
                        <a14:foregroundMark x1="53716" y1="36941" x2="53716" y2="36941"/>
                        <a14:foregroundMark x1="54899" y1="47059" x2="54899" y2="47059"/>
                        <a14:backgroundMark x1="49324" y1="14353" x2="49324" y2="14353"/>
                        <a14:backgroundMark x1="47466" y1="18118" x2="47466" y2="18118"/>
                        <a14:backgroundMark x1="46791" y1="23529" x2="46791" y2="23529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364" y="3219795"/>
            <a:ext cx="4572001" cy="36409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41" b="100000" l="0" r="100000">
                        <a14:foregroundMark x1="7588" y1="23629" x2="7588" y2="23629"/>
                        <a14:foregroundMark x1="4782" y1="19831" x2="4782" y2="19831"/>
                        <a14:foregroundMark x1="80353" y1="17159" x2="80353" y2="17159"/>
                        <a14:foregroundMark x1="76819" y1="4360" x2="76819" y2="4360"/>
                        <a14:foregroundMark x1="70062" y1="31083" x2="70062" y2="31083"/>
                        <a14:foregroundMark x1="50832" y1="59212" x2="50832" y2="59212"/>
                        <a14:foregroundMark x1="63410" y1="34177" x2="63410" y2="34177"/>
                        <a14:foregroundMark x1="65385" y1="39522" x2="65385" y2="39522"/>
                        <a14:foregroundMark x1="86279" y1="12940" x2="86279" y2="12940"/>
                        <a14:foregroundMark x1="83472" y1="10267" x2="83472" y2="10267"/>
                        <a14:foregroundMark x1="40956" y1="67229" x2="40956" y2="67229"/>
                        <a14:foregroundMark x1="42204" y1="75246" x2="42204" y2="75246"/>
                        <a14:foregroundMark x1="70062" y1="91702" x2="70062" y2="91702"/>
                        <a14:foregroundMark x1="40956" y1="97609" x2="40956" y2="97609"/>
                        <a14:foregroundMark x1="42516" y1="99719" x2="42516" y2="99719"/>
                        <a14:foregroundMark x1="9875" y1="90717" x2="9875" y2="90717"/>
                        <a14:foregroundMark x1="24844" y1="90155" x2="24844" y2="90155"/>
                        <a14:foregroundMark x1="19645" y1="44295" x2="19645" y2="44295"/>
                        <a14:foregroundMark x1="58789" y1="72148" x2="58789" y2="72148"/>
                        <a14:foregroundMark x1="19645" y1="34564" x2="19645" y2="34564"/>
                        <a14:foregroundMark x1="22009" y1="36913" x2="22009" y2="36913"/>
                        <a14:foregroundMark x1="23338" y1="43960" x2="23338" y2="43960"/>
                        <a14:foregroundMark x1="20384" y1="62081" x2="20384" y2="62081"/>
                        <a14:foregroundMark x1="9749" y1="73322" x2="9749" y2="73322"/>
                        <a14:foregroundMark x1="7090" y1="67617" x2="7090" y2="67617"/>
                        <a14:foregroundMark x1="11817" y1="66443" x2="11817" y2="66443"/>
                        <a14:foregroundMark x1="16248" y1="79530" x2="16248" y2="79530"/>
                        <a14:foregroundMark x1="22304" y1="80034" x2="22304" y2="80034"/>
                        <a14:foregroundMark x1="22009" y1="72987" x2="22009" y2="72987"/>
                        <a14:foregroundMark x1="10162" y1="34646" x2="10162" y2="34646"/>
                        <a14:foregroundMark x1="13626" y1="38845" x2="13626" y2="38845"/>
                        <a14:foregroundMark x1="13857" y1="43045" x2="13857" y2="43045"/>
                        <a14:backgroundMark x1="38981" y1="48664" x2="38981" y2="48664"/>
                        <a14:backgroundMark x1="86279" y1="49648" x2="86279" y2="49648"/>
                        <a14:backgroundMark x1="23788" y1="9711" x2="23788" y2="9711"/>
                        <a14:backgroundMark x1="50577" y1="21260" x2="50577" y2="21260"/>
                        <a14:backgroundMark x1="89838" y1="36483" x2="89838" y2="36483"/>
                        <a14:backgroundMark x1="55427" y1="27297" x2="55427" y2="27297"/>
                        <a14:backgroundMark x1="37644" y1="22835" x2="37644" y2="22835"/>
                        <a14:backgroundMark x1="21016" y1="21260" x2="21016" y2="21260"/>
                        <a14:backgroundMark x1="5312" y1="8136" x2="5312" y2="8136"/>
                        <a14:backgroundMark x1="4388" y1="44619" x2="4388" y2="44619"/>
                        <a14:backgroundMark x1="2540" y1="53543" x2="2540" y2="53543"/>
                        <a14:backgroundMark x1="9007" y1="46719" x2="9007" y2="46719"/>
                        <a14:backgroundMark x1="3926" y1="57743" x2="3926" y2="57743"/>
                        <a14:backgroundMark x1="38337" y1="50394" x2="38337" y2="50394"/>
                        <a14:backgroundMark x1="38799" y1="42257" x2="38799" y2="42257"/>
                        <a14:backgroundMark x1="29099" y1="48819" x2="29099" y2="48819"/>
                        <a14:backgroundMark x1="39723" y1="30971" x2="39723" y2="30971"/>
                        <a14:backgroundMark x1="45266" y1="49344" x2="45266" y2="49344"/>
                        <a14:backgroundMark x1="8776" y1="37270" x2="8776" y2="37270"/>
                        <a14:backgroundMark x1="15473" y1="17060" x2="15473" y2="17060"/>
                        <a14:backgroundMark x1="33025" y1="12336" x2="33025" y2="12336"/>
                        <a14:backgroundMark x1="48037" y1="11549" x2="48037" y2="11549"/>
                        <a14:backgroundMark x1="63279" y1="10236" x2="63279" y2="10236"/>
                        <a14:backgroundMark x1="75289" y1="39108" x2="75289" y2="39108"/>
                        <a14:backgroundMark x1="79908" y1="47769" x2="79908" y2="47769"/>
                        <a14:backgroundMark x1="90531" y1="47769" x2="90531" y2="47769"/>
                        <a14:backgroundMark x1="94919" y1="41995" x2="94919" y2="41995"/>
                        <a14:backgroundMark x1="97460" y1="22047" x2="97460" y2="22047"/>
                        <a14:backgroundMark x1="8776" y1="52756" x2="8776" y2="52756"/>
                        <a14:backgroundMark x1="20785" y1="18635" x2="20785" y2="18635"/>
                        <a14:backgroundMark x1="25404" y1="28084" x2="25404" y2="28084"/>
                        <a14:backgroundMark x1="34642" y1="34646" x2="34642" y2="34646"/>
                        <a14:backgroundMark x1="47344" y1="38058" x2="47344" y2="38058"/>
                        <a14:backgroundMark x1="41801" y1="17848" x2="41801" y2="17848"/>
                        <a14:backgroundMark x1="58891" y1="14436" x2="58891" y2="14436"/>
                        <a14:backgroundMark x1="64665" y1="21260" x2="64665" y2="21260"/>
                        <a14:backgroundMark x1="66975" y1="14436" x2="66975" y2="14436"/>
                        <a14:backgroundMark x1="69515" y1="7874" x2="69515" y2="7874"/>
                        <a14:backgroundMark x1="48730" y1="4724" x2="48730" y2="4724"/>
                        <a14:backgroundMark x1="33256" y1="3412" x2="33256" y2="3412"/>
                        <a14:backgroundMark x1="78522" y1="55643" x2="78522" y2="55643"/>
                        <a14:backgroundMark x1="36028" y1="57743" x2="36028" y2="57743"/>
                        <a14:backgroundMark x1="27483" y1="53543" x2="27483" y2="53543"/>
                        <a14:backgroundMark x1="33949" y1="49606" x2="33949" y2="49606"/>
                        <a14:backgroundMark x1="33256" y1="45407" x2="33256" y2="45407"/>
                        <a14:backgroundMark x1="29561" y1="42257" x2="29561" y2="42257"/>
                        <a14:backgroundMark x1="46651" y1="46194" x2="46651" y2="46194"/>
                        <a14:backgroundMark x1="41109" y1="45407" x2="41109" y2="45407"/>
                        <a14:backgroundMark x1="2540" y1="47244" x2="2540" y2="47244"/>
                        <a14:backgroundMark x1="15242" y1="30184" x2="15242" y2="30184"/>
                        <a14:backgroundMark x1="15473" y1="11286" x2="15473" y2="11286"/>
                        <a14:backgroundMark x1="8314" y1="13648" x2="8314" y2="13648"/>
                        <a14:backgroundMark x1="18707" y1="28346" x2="18707" y2="28346"/>
                        <a14:backgroundMark x1="27714" y1="23360" x2="27714" y2="23360"/>
                        <a14:backgroundMark x1="33718" y1="40682" x2="33718" y2="40682"/>
                        <a14:backgroundMark x1="40878" y1="38058" x2="40878" y2="38058"/>
                        <a14:backgroundMark x1="50577" y1="48819" x2="50577" y2="48819"/>
                        <a14:backgroundMark x1="74596" y1="51969" x2="74596" y2="51969"/>
                        <a14:backgroundMark x1="72748" y1="48031" x2="72748" y2="48031"/>
                        <a14:backgroundMark x1="68822" y1="50131" x2="68822" y2="50131"/>
                        <a14:backgroundMark x1="74827" y1="46194" x2="74827" y2="46194"/>
                        <a14:backgroundMark x1="82448" y1="42257" x2="82448" y2="42257"/>
                        <a14:backgroundMark x1="93995" y1="49344" x2="93995" y2="49344"/>
                        <a14:backgroundMark x1="97460" y1="47769" x2="97460" y2="47769"/>
                        <a14:backgroundMark x1="97691" y1="37270" x2="97691" y2="37270"/>
                        <a14:backgroundMark x1="97460" y1="43832" x2="97460" y2="43832"/>
                        <a14:backgroundMark x1="90531" y1="45932" x2="90531" y2="45932"/>
                        <a14:backgroundMark x1="84988" y1="44357" x2="84988" y2="44357"/>
                        <a14:backgroundMark x1="93303" y1="31496" x2="93303" y2="31496"/>
                        <a14:backgroundMark x1="97691" y1="24409" x2="97691" y2="24409"/>
                        <a14:backgroundMark x1="98383" y1="12336" x2="98383" y2="12336"/>
                        <a14:backgroundMark x1="98614" y1="3150" x2="98614" y2="3150"/>
                        <a14:backgroundMark x1="83141" y1="4199" x2="83141" y2="4199"/>
                        <a14:backgroundMark x1="83141" y1="5774" x2="83141" y2="5774"/>
                        <a14:backgroundMark x1="61894" y1="22835" x2="61894" y2="22835"/>
                        <a14:backgroundMark x1="69053" y1="24409" x2="69053" y2="24409"/>
                        <a14:backgroundMark x1="55427" y1="29134" x2="55427" y2="29134"/>
                        <a14:backgroundMark x1="51963" y1="43832" x2="51963" y2="43832"/>
                        <a14:backgroundMark x1="50346" y1="38058" x2="50346" y2="38058"/>
                        <a14:backgroundMark x1="53118" y1="33858" x2="53118" y2="33858"/>
                        <a14:backgroundMark x1="58891" y1="31496" x2="58891" y2="31496"/>
                        <a14:backgroundMark x1="61663" y1="27297" x2="61663" y2="27297"/>
                        <a14:backgroundMark x1="14781" y1="34646" x2="14781" y2="34646"/>
                        <a14:backgroundMark x1="17321" y1="24409" x2="17321" y2="24409"/>
                        <a14:backgroundMark x1="30485" y1="30971" x2="30485" y2="30971"/>
                        <a14:backgroundMark x1="44573" y1="25197" x2="44573" y2="25197"/>
                        <a14:backgroundMark x1="50577" y1="28346" x2="50577" y2="28346"/>
                        <a14:backgroundMark x1="59584" y1="5512" x2="59584" y2="5512"/>
                        <a14:backgroundMark x1="54734" y1="8136" x2="54734" y2="8136"/>
                        <a14:backgroundMark x1="38106" y1="10499" x2="38106" y2="10499"/>
                        <a14:backgroundMark x1="19630" y1="5512" x2="19630" y2="5512"/>
                        <a14:backgroundMark x1="25404" y1="11286" x2="25404" y2="11286"/>
                        <a14:backgroundMark x1="30254" y1="15223" x2="30254" y2="15223"/>
                        <a14:backgroundMark x1="34411" y1="27559" x2="34411" y2="27559"/>
                        <a14:backgroundMark x1="43418" y1="28084" x2="43418" y2="28084"/>
                        <a14:backgroundMark x1="44804" y1="32283" x2="44804" y2="32283"/>
                        <a14:backgroundMark x1="49192" y1="33858" x2="49192" y2="33858"/>
                        <a14:backgroundMark x1="29792" y1="34908" x2="29792" y2="34908"/>
                        <a14:backgroundMark x1="36028" y1="35433" x2="36028" y2="35433"/>
                        <a14:backgroundMark x1="39723" y1="33858" x2="39723" y2="33858"/>
                        <a14:backgroundMark x1="38337" y1="31759" x2="38337" y2="31759"/>
                        <a14:backgroundMark x1="38337" y1="26509" x2="38337" y2="26509"/>
                        <a14:backgroundMark x1="55427" y1="22047" x2="55427" y2="22047"/>
                        <a14:backgroundMark x1="63279" y1="27297" x2="63279" y2="27297"/>
                        <a14:backgroundMark x1="64203" y1="26772" x2="64203" y2="26772"/>
                        <a14:backgroundMark x1="66975" y1="29134" x2="66975" y2="29134"/>
                        <a14:backgroundMark x1="69515" y1="20210" x2="69515" y2="20210"/>
                        <a14:backgroundMark x1="71363" y1="23622" x2="71363" y2="23622"/>
                        <a14:backgroundMark x1="71824" y1="15486" x2="71824" y2="15486"/>
                        <a14:backgroundMark x1="71132" y1="10236" x2="71132" y2="10236"/>
                        <a14:backgroundMark x1="72517" y1="8136" x2="72517" y2="8136"/>
                        <a14:backgroundMark x1="65358" y1="8661" x2="65358" y2="8661"/>
                        <a14:backgroundMark x1="53811" y1="16010" x2="53811" y2="16010"/>
                        <a14:backgroundMark x1="62587" y1="3150" x2="62587" y2="3150"/>
                        <a14:backgroundMark x1="68822" y1="1575" x2="68822" y2="1575"/>
                        <a14:backgroundMark x1="46189" y1="16273" x2="46189" y2="16273"/>
                        <a14:backgroundMark x1="42725" y1="13911" x2="42725" y2="13911"/>
                        <a14:backgroundMark x1="42032" y1="7349" x2="42032" y2="7349"/>
                        <a14:backgroundMark x1="39723" y1="3150" x2="39723" y2="3150"/>
                        <a14:backgroundMark x1="29561" y1="6562" x2="29561" y2="6562"/>
                        <a14:backgroundMark x1="35566" y1="19160" x2="35566" y2="19160"/>
                        <a14:backgroundMark x1="30485" y1="20472" x2="30485" y2="20472"/>
                        <a14:backgroundMark x1="24480" y1="18635" x2="24480" y2="18635"/>
                        <a14:backgroundMark x1="21940" y1="11549" x2="21940" y2="11549"/>
                        <a14:backgroundMark x1="25866" y1="31496" x2="25866" y2="31496"/>
                        <a14:backgroundMark x1="14550" y1="21260" x2="14550" y2="21260"/>
                        <a14:backgroundMark x1="12933" y1="13648" x2="12933" y2="13648"/>
                        <a14:backgroundMark x1="8776" y1="7349" x2="8776" y2="7349"/>
                        <a14:backgroundMark x1="2309" y1="11549" x2="2309" y2="11549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3" y="3206934"/>
            <a:ext cx="4127183" cy="36237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Картинки по запросу взятки полиция рисунок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1179" r="100000">
                        <a14:foregroundMark x1="47642" y1="15294" x2="47642" y2="15294"/>
                        <a14:foregroundMark x1="55660" y1="52706" x2="55660" y2="52706"/>
                        <a14:foregroundMark x1="65802" y1="52706" x2="65802" y2="52706"/>
                        <a14:foregroundMark x1="45519" y1="48941" x2="45519" y2="48941"/>
                        <a14:foregroundMark x1="32075" y1="52706" x2="32075" y2="52706"/>
                        <a14:foregroundMark x1="24764" y1="58588" x2="26179" y2="58588"/>
                        <a14:foregroundMark x1="51887" y1="69882" x2="51887" y2="69882"/>
                        <a14:foregroundMark x1="80896" y1="53882" x2="80896" y2="53882"/>
                        <a14:foregroundMark x1="71226" y1="37176" x2="71226" y2="37176"/>
                        <a14:foregroundMark x1="70047" y1="46824" x2="70047" y2="46824"/>
                        <a14:foregroundMark x1="74528" y1="53176" x2="74528" y2="53176"/>
                        <a14:foregroundMark x1="49292" y1="50588" x2="49292" y2="50588"/>
                        <a14:foregroundMark x1="51415" y1="52235" x2="51415" y2="52235"/>
                        <a14:foregroundMark x1="47170" y1="60706" x2="47170" y2="60706"/>
                        <a14:foregroundMark x1="48821" y1="42118" x2="48821" y2="42118"/>
                        <a14:foregroundMark x1="45519" y1="46353" x2="45519" y2="46353"/>
                        <a14:foregroundMark x1="31132" y1="52235" x2="31132" y2="52235"/>
                        <a14:foregroundMark x1="23113" y1="52235" x2="23113" y2="52235"/>
                        <a14:foregroundMark x1="16745" y1="50588" x2="16745" y2="50588"/>
                        <a14:foregroundMark x1="16038" y1="49647" x2="16038" y2="49647"/>
                        <a14:foregroundMark x1="25708" y1="64471" x2="25708" y2="64471"/>
                        <a14:foregroundMark x1="21934" y1="70824" x2="21934" y2="70824"/>
                        <a14:foregroundMark x1="18160" y1="68235" x2="18160" y2="68235"/>
                        <a14:foregroundMark x1="18160" y1="68235" x2="21462" y2="72471"/>
                        <a14:foregroundMark x1="32075" y1="73647" x2="36321" y2="73647"/>
                        <a14:foregroundMark x1="40094" y1="67765" x2="44575" y2="68235"/>
                        <a14:foregroundMark x1="57311" y1="74118" x2="57311" y2="74118"/>
                        <a14:foregroundMark x1="63679" y1="72000" x2="63679" y2="72000"/>
                        <a14:foregroundMark x1="69104" y1="70824" x2="72170" y2="72000"/>
                        <a14:foregroundMark x1="77594" y1="70353" x2="81368" y2="70353"/>
                        <a14:foregroundMark x1="84670" y1="66588" x2="84670" y2="66588"/>
                        <a14:foregroundMark x1="84670" y1="62353" x2="84670" y2="60706"/>
                        <a14:foregroundMark x1="78066" y1="51765" x2="78066" y2="51765"/>
                        <a14:foregroundMark x1="77123" y1="46824" x2="77123" y2="46824"/>
                        <a14:foregroundMark x1="57311" y1="60235" x2="57311" y2="60235"/>
                        <a14:foregroundMark x1="75943" y1="58588" x2="75943" y2="58588"/>
                        <a14:foregroundMark x1="75472" y1="59059" x2="75472" y2="59059"/>
                        <a14:foregroundMark x1="86085" y1="57647" x2="86085" y2="57647"/>
                        <a14:foregroundMark x1="32783" y1="64000" x2="32783" y2="64000"/>
                        <a14:foregroundMark x1="32075" y1="89647" x2="32075" y2="89647"/>
                        <a14:foregroundMark x1="15094" y1="80000" x2="15094" y2="80000"/>
                        <a14:foregroundMark x1="88208" y1="82118" x2="88208" y2="82118"/>
                        <a14:foregroundMark x1="12972" y1="78353" x2="12972" y2="78353"/>
                        <a14:foregroundMark x1="18160" y1="32000" x2="18160" y2="32000"/>
                        <a14:foregroundMark x1="15566" y1="26118" x2="15566" y2="26118"/>
                        <a14:foregroundMark x1="19811" y1="27059" x2="19811" y2="27059"/>
                        <a14:foregroundMark x1="23113" y1="30353" x2="23113" y2="30353"/>
                        <a14:foregroundMark x1="20283" y1="36706" x2="20283" y2="36706"/>
                        <a14:foregroundMark x1="20283" y1="35059" x2="20283" y2="35059"/>
                        <a14:foregroundMark x1="21934" y1="23294" x2="21934" y2="23294"/>
                        <a14:backgroundMark x1="91509" y1="32941" x2="91509" y2="32941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230323"/>
            <a:ext cx="3380242" cy="3387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919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прокуратура против коррупции\Богиня Фемида - это символ правосудия_files\Law OM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404664"/>
            <a:ext cx="8756708" cy="6120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26450">
            <a:off x="6135934" y="4028981"/>
            <a:ext cx="2577097" cy="1716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268760"/>
            <a:ext cx="2773363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5868144" y="3645024"/>
            <a:ext cx="2857484" cy="2047150"/>
            <a:chOff x="5868144" y="3645024"/>
            <a:chExt cx="2857484" cy="2047150"/>
          </a:xfrm>
        </p:grpSpPr>
        <p:pic>
          <p:nvPicPr>
            <p:cNvPr id="5" name="Picture 2" descr="Похожее изображение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89972" l="875" r="98938">
                          <a14:foregroundMark x1="28188" y1="36457" x2="28188" y2="36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8144" y="3645024"/>
              <a:ext cx="2669850" cy="1780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9336" y="3936451"/>
              <a:ext cx="1266292" cy="86770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9299" y="4082449"/>
              <a:ext cx="1517650" cy="160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7876" y="3160936"/>
            <a:ext cx="2657983" cy="2264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39266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</TotalTime>
  <Words>29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катя</cp:lastModifiedBy>
  <cp:revision>21</cp:revision>
  <dcterms:created xsi:type="dcterms:W3CDTF">2017-09-22T18:02:49Z</dcterms:created>
  <dcterms:modified xsi:type="dcterms:W3CDTF">2018-01-30T19:57:03Z</dcterms:modified>
</cp:coreProperties>
</file>