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84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245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8959">
        <p:cut/>
      </p:transition>
    </mc:Choice>
    <mc:Fallback>
      <p:transition advTm="38959"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224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8959">
        <p:cut/>
      </p:transition>
    </mc:Choice>
    <mc:Fallback>
      <p:transition advTm="38959"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165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8959">
        <p:cut/>
      </p:transition>
    </mc:Choice>
    <mc:Fallback>
      <p:transition advTm="38959">
        <p:cut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9281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8959">
        <p:cut/>
      </p:transition>
    </mc:Choice>
    <mc:Fallback>
      <p:transition advTm="38959">
        <p:cut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678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8959">
        <p:cut/>
      </p:transition>
    </mc:Choice>
    <mc:Fallback>
      <p:transition advTm="38959">
        <p:cut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2199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8959">
        <p:cut/>
      </p:transition>
    </mc:Choice>
    <mc:Fallback>
      <p:transition advTm="38959">
        <p:cut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99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8959">
        <p:cut/>
      </p:transition>
    </mc:Choice>
    <mc:Fallback>
      <p:transition advTm="38959">
        <p:cut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878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8959">
        <p:cut/>
      </p:transition>
    </mc:Choice>
    <mc:Fallback>
      <p:transition advTm="38959">
        <p:cut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325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8959">
        <p:cut/>
      </p:transition>
    </mc:Choice>
    <mc:Fallback>
      <p:transition advTm="38959"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42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8959">
        <p:cut/>
      </p:transition>
    </mc:Choice>
    <mc:Fallback>
      <p:transition advTm="38959"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609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8959">
        <p:cut/>
      </p:transition>
    </mc:Choice>
    <mc:Fallback>
      <p:transition advTm="38959"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540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8959">
        <p:cut/>
      </p:transition>
    </mc:Choice>
    <mc:Fallback>
      <p:transition advTm="38959"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408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8959">
        <p:cut/>
      </p:transition>
    </mc:Choice>
    <mc:Fallback>
      <p:transition advTm="38959"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787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8959">
        <p:cut/>
      </p:transition>
    </mc:Choice>
    <mc:Fallback>
      <p:transition advTm="38959"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959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8959">
        <p:cut/>
      </p:transition>
    </mc:Choice>
    <mc:Fallback>
      <p:transition advTm="38959"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221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8959">
        <p:cut/>
      </p:transition>
    </mc:Choice>
    <mc:Fallback>
      <p:transition advTm="38959"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1/1/2007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691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Tm="38959">
        <p:cut/>
      </p:transition>
    </mc:Choice>
    <mc:Fallback>
      <p:transition advTm="38959"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1/1/2007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283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mc:AlternateContent xmlns:mc="http://schemas.openxmlformats.org/markup-compatibility/2006">
    <mc:Choice xmlns:p14="http://schemas.microsoft.com/office/powerpoint/2010/main" Requires="p14">
      <p:transition p14:dur="100" advTm="38959">
        <p:cut/>
      </p:transition>
    </mc:Choice>
    <mc:Fallback>
      <p:transition advTm="38959">
        <p:cut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520" y="573065"/>
            <a:ext cx="8001000" cy="4928992"/>
          </a:xfrm>
          <a:solidFill>
            <a:srgbClr val="00B0F0"/>
          </a:solidFill>
        </p:spPr>
        <p:txBody>
          <a:bodyPr/>
          <a:lstStyle/>
          <a:p>
            <a:r>
              <a:rPr lang="ru-RU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7030A0"/>
                </a:solidFill>
              </a:rPr>
              <a:t>«Лесная сказка »</a:t>
            </a:r>
            <a:endParaRPr lang="ru-RU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64135" y="3966252"/>
            <a:ext cx="3029415" cy="10838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7618" y="1938402"/>
            <a:ext cx="4339122" cy="45376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11115" cy="22479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58006" y="494777"/>
            <a:ext cx="47820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Сочинила ученица 4 класса  МОУ СОШ </a:t>
            </a:r>
            <a:r>
              <a:rPr lang="ru-RU" dirty="0" err="1" smtClean="0">
                <a:solidFill>
                  <a:srgbClr val="FF0000"/>
                </a:solidFill>
              </a:rPr>
              <a:t>с.Заветное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Антонова Елизавета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Руководитель: Морозова С.Н.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632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38959">
        <p:zoom dir="in"/>
      </p:transition>
    </mc:Choice>
    <mc:Fallback>
      <p:transition spd="slow" advClick="0" advTm="38959">
        <p:zoom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578" y="0"/>
            <a:ext cx="10722278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62838" y="0"/>
            <a:ext cx="9269260" cy="685800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В одном лесу жила белочка. Звали её Бусинка. Она жила на высокой ели. Была очень весёлой, трудолюбивой и очень любопытной. Внизу ели в своей норке жил ёжик и его звали Колючка. Потому что он всегда выставлял свои колючки ,если думал что его обижают. Бусинка и Колючка очень дружили, учились в одном классе в своей лесной школе, они вместе играли в разные игры, собирали грибы и ягоды, пили чай с мёдом и рассказывали друг другу сказки. А ещё у них был друг Мишутка. Маленький толстый медвежонок. Медвежонок был очень стеснительный и неразговорчивый. Но друзья любили его за доброту. Мишутка был очень сильный и не раз защищал своих друзей от злого волка и хитрой лисицы. Впрочем, это был волшебный лес и в нём не принято было обижать маленьких и слабых.  Никто в этом лесу никого не ел и ни на кого не охотился. А как же хищные звери, спросите вы? Чем они питаются в этом лесу?. А всё очень просто. В лесу </a:t>
            </a:r>
            <a:r>
              <a:rPr lang="ru-RU" sz="1800" b="1" dirty="0" smtClean="0"/>
              <a:t>открылось звериное кафе, </a:t>
            </a:r>
            <a:r>
              <a:rPr lang="ru-RU" sz="1800" b="1" dirty="0" smtClean="0"/>
              <a:t>под руководством очень умной и мудрой совы Агаты. Сова очень любила готовить: пекла чудесные пироги с капустой, яблоками, картошкой. А какие вкусные у совы получались вареники с малиной, вишней. Пальчики оближешь! Все звери и птицы были довольны идеей Агаты. И очень любили её за то, что благодаря ей в лесу всем жилось очень комфортно. Так всё замечательно и было бы , но случилась одна история</a:t>
            </a:r>
            <a:r>
              <a:rPr lang="ru-RU" sz="1800" dirty="0" smtClean="0"/>
              <a:t>… </a:t>
            </a:r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9211" y="-2085931"/>
            <a:ext cx="1822871" cy="1905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6422" y="0"/>
            <a:ext cx="3085578" cy="67139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97716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8959">
        <p:fade/>
      </p:transition>
    </mc:Choice>
    <mc:Fallback>
      <p:transition spd="med" advTm="3895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0285" y="370040"/>
            <a:ext cx="11099604" cy="5740053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0411" y="0"/>
            <a:ext cx="6972239" cy="685800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Однажды в лес забрели два охотника. Они решили поохотиться. Лесные жители никогда не видели раньше охотников. И не знали как к ним относиться. Но когда звери увидели, как себя ведут эти безобразники, они поняли ,что к ним в лес пришла беда. Охотники между тем стали рубить деревья для костра, стрелять из ружья , пытаясь кого-нибудь подстрелить из зверей. Все звери и птицы напугались и попрятались кто-куда. Все дрожат, боятся и не знают , что им делать теперь? Белочка спряталась, ёжик скатался в клубочек, медвежонок залез на дерево и плачет от страха. Сова Агата закрыла </a:t>
            </a:r>
            <a:r>
              <a:rPr lang="ru-RU" b="1" dirty="0" smtClean="0"/>
              <a:t>своё кафе и </a:t>
            </a:r>
            <a:r>
              <a:rPr lang="ru-RU" b="1" dirty="0" smtClean="0"/>
              <a:t>стала думать как действовать дальше, как выгнать непрошенных гостей из леса? И вот когда наступила ночь охотники заснули, так и никого, слава богу, не подстрелив, сова собрала всех лесных зверей на собрание. Будем действовать!-решительно сказала она. Их всего двое. А нас много. Мы здесь- хозяева, а не они. Звери с радостью поддержали Агату. И она рассказала им свой план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650" y="1"/>
            <a:ext cx="241935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163" y="0"/>
            <a:ext cx="2457634" cy="658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801051"/>
      </p:ext>
    </p:extLst>
  </p:cSld>
  <p:clrMapOvr>
    <a:masterClrMapping/>
  </p:clrMapOvr>
  <p:transition spd="slow" advTm="38959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1688" y="1447799"/>
            <a:ext cx="6320924" cy="43768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60006" y="33051"/>
            <a:ext cx="9131993" cy="5465873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Утром в лесу раздался сильный рёв. Это ревели все медведи. А потом раздался сильный свист. Это свистели все лесные птицы. Охотники проснулись и очень испугались. Хотели схватиться за ружья. Но ружья куда-то пропали. А их ночью утащили бобры и бросили в речку. Затем на поляне появились кабаны и волки. Они с устрашающим видом и рычанием двигались на охотников. У охотников от страха задрожали коленки и они бросились наутёк. Но тут на них набросились дикие пчёлы и начали их жалить за все места. Они не заметили под ногами колючих ежей, которые кололи их изо всех сил своими иголками. Охотники упали на землю и стали молить зверей о пощаде, обещали что никогда больше не будут охотиться, даже в сторону леса смотреть не будут. Наоборот ,будут зверей любить, кормушки для птиц делать. Только чтобы их , охотников, домой отпустили. Звери поверили охотникам. Вечером все лесные жители собрались в </a:t>
            </a:r>
            <a:r>
              <a:rPr lang="ru-RU" sz="2000" b="1" dirty="0" smtClean="0"/>
              <a:t>кафе у </a:t>
            </a:r>
            <a:r>
              <a:rPr lang="ru-RU" sz="2000" b="1" dirty="0" smtClean="0"/>
              <a:t>совы Агаты и со смехом вспоминали как они воспитывали охотников, научили их любить природу. А громче всех хохотали бельчонок Бусинка, ёжик Колючка и маленький медвежонок Мишутка.</a:t>
            </a:r>
          </a:p>
          <a:p>
            <a:r>
              <a:rPr lang="ru-RU" sz="2000" b="1" dirty="0"/>
              <a:t> </a:t>
            </a:r>
            <a:r>
              <a:rPr lang="ru-RU" sz="2000" b="1" dirty="0" smtClean="0"/>
              <a:t>И зажили звери в своём добром лесу ещё лучше прежнего.</a:t>
            </a:r>
          </a:p>
          <a:p>
            <a:r>
              <a:rPr lang="ru-RU" sz="2000" b="1" dirty="0" smtClean="0"/>
              <a:t>Вот что значит-быть дружными </a:t>
            </a:r>
            <a:r>
              <a:rPr lang="ru-RU" b="1" dirty="0" smtClean="0"/>
              <a:t>!</a:t>
            </a:r>
            <a:endParaRPr lang="ru-RU" b="1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6" r="11986"/>
          <a:stretch>
            <a:fillRect/>
          </a:stretch>
        </p:blipFill>
        <p:spPr>
          <a:xfrm>
            <a:off x="0" y="33051"/>
            <a:ext cx="3060006" cy="5465873"/>
          </a:xfrm>
          <a:prstGeom prst="snip2DiagRect">
            <a:avLst>
              <a:gd name="adj1" fmla="val 7702"/>
              <a:gd name="adj2" fmla="val 0"/>
            </a:avLst>
          </a:prstGeom>
        </p:spPr>
      </p:pic>
    </p:spTree>
    <p:extLst>
      <p:ext uri="{BB962C8B-B14F-4D97-AF65-F5344CB8AC3E}">
        <p14:creationId xmlns:p14="http://schemas.microsoft.com/office/powerpoint/2010/main" val="2263585586"/>
      </p:ext>
    </p:extLst>
  </p:cSld>
  <p:clrMapOvr>
    <a:masterClrMapping/>
  </p:clrMapOvr>
  <p:transition spd="slow" advClick="0" advTm="38959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3|41.6"/>
</p:tagLst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</TotalTime>
  <Words>689</Words>
  <Application>Microsoft Office PowerPoint</Application>
  <PresentationFormat>Широкоэкранный</PresentationFormat>
  <Paragraphs>10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Century Gothic</vt:lpstr>
      <vt:lpstr>Wingdings 3</vt:lpstr>
      <vt:lpstr>Сектор</vt:lpstr>
      <vt:lpstr>«Лесная сказка »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Зимняя сказка</dc:title>
  <dc:creator>admin</dc:creator>
  <cp:lastModifiedBy>admin</cp:lastModifiedBy>
  <cp:revision>18</cp:revision>
  <dcterms:created xsi:type="dcterms:W3CDTF">2006-12-31T23:16:15Z</dcterms:created>
  <dcterms:modified xsi:type="dcterms:W3CDTF">2006-12-31T21:51:20Z</dcterms:modified>
</cp:coreProperties>
</file>