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8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Пк\Desktop\картингки\hello_html_7b3763d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24936" cy="56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887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\Desktop\картингки\445465454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920879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345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esktop\картингки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9247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13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к\Desktop\картингки\wpid-lori-0000073918-bigwww.jpg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20000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320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к\Desktop\картингки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02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Пользователь Windows</cp:lastModifiedBy>
  <cp:revision>1</cp:revision>
  <dcterms:created xsi:type="dcterms:W3CDTF">2018-01-30T12:47:20Z</dcterms:created>
  <dcterms:modified xsi:type="dcterms:W3CDTF">2018-01-30T12:53:54Z</dcterms:modified>
</cp:coreProperties>
</file>