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13573000" y="1916830"/>
            <a:ext cx="571600" cy="28803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Рассматриваем и сравниваем мячики</a:t>
            </a:r>
            <a:r>
              <a:rPr lang="ru-RU" dirty="0">
                <a:solidFill>
                  <a:schemeClr val="tx1"/>
                </a:solidFill>
              </a:rPr>
              <a:t>.</a:t>
            </a:r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1027" name="Picture 3" descr="C:\Users\nonse\Desktop\Vk hrom\Сходки\22.01.2017\shariki_dlya_suhogo_basseyna_100_sht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548680"/>
            <a:ext cx="4201418" cy="3284984"/>
          </a:xfrm>
          <a:prstGeom prst="rect">
            <a:avLst/>
          </a:prstGeom>
          <a:noFill/>
        </p:spPr>
      </p:pic>
      <p:pic>
        <p:nvPicPr>
          <p:cNvPr id="1026" name="Picture 2" descr="C:\Users\nonse\Desktop\Без названия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548680"/>
            <a:ext cx="2880320" cy="3204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Этот мячик какого цвета?</a:t>
            </a:r>
            <a:endParaRPr lang="ru-RU" dirty="0"/>
          </a:p>
        </p:txBody>
      </p:sp>
      <p:pic>
        <p:nvPicPr>
          <p:cNvPr id="2050" name="Picture 2" descr="C:\Users\nonse\Desktop\Vk hrom\Сходки\22.01.2017\-100мм_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09825" y="2249488"/>
            <a:ext cx="4324350" cy="432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Этот мячик какого цвета?</a:t>
            </a:r>
            <a:endParaRPr lang="ru-RU" dirty="0"/>
          </a:p>
        </p:txBody>
      </p:sp>
      <p:pic>
        <p:nvPicPr>
          <p:cNvPr id="3074" name="Picture 2" descr="C:\Users\nonse\Desktop\Vk hrom\Сходки\22.01.2017\hello_html_a2ab4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845230"/>
            <a:ext cx="3960440" cy="39381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Этот мячик какого цвета?</a:t>
            </a:r>
            <a:endParaRPr lang="ru-RU" dirty="0"/>
          </a:p>
        </p:txBody>
      </p:sp>
      <p:pic>
        <p:nvPicPr>
          <p:cNvPr id="4098" name="Picture 2" descr="C:\Users\nonse\Desktop\Vk hrom\Сходки\22.01.2017\depositphotos_106095224-stock-photo-ball-green-sphere-geometric-shap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09825" y="2249488"/>
            <a:ext cx="4324350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Этот мячик какого цвета?</a:t>
            </a:r>
            <a:endParaRPr lang="ru-RU" dirty="0"/>
          </a:p>
        </p:txBody>
      </p:sp>
      <p:pic>
        <p:nvPicPr>
          <p:cNvPr id="5122" name="Picture 2" descr="C:\Users\nonse\Desktop\Vk hrom\Сходки\22.01.2017\gimnasticheskij-myac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77390" y="2249488"/>
            <a:ext cx="5189220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Программное 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Способствовать накоплению у детей зрительного опыта.</a:t>
            </a:r>
          </a:p>
          <a:p>
            <a:r>
              <a:rPr lang="ru-RU" dirty="0" smtClean="0"/>
              <a:t>Обратить внимание детей на сходство и различие двух и более мячиков</a:t>
            </a:r>
          </a:p>
          <a:p>
            <a:r>
              <a:rPr lang="ru-RU" dirty="0" smtClean="0"/>
              <a:t>Упражнять детей в понимании слов «красный, желтый, зеленый, синий»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62</TotalTime>
  <Words>59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Городская</vt:lpstr>
      <vt:lpstr>Слайд 1</vt:lpstr>
      <vt:lpstr>Этот мячик какого цвета?</vt:lpstr>
      <vt:lpstr>Этот мячик какого цвета?</vt:lpstr>
      <vt:lpstr>Этот мячик какого цвета?</vt:lpstr>
      <vt:lpstr>Этот мячик какого цвета?</vt:lpstr>
      <vt:lpstr>Программное содержание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nonse</dc:creator>
  <cp:lastModifiedBy>RePack by SPecialiST</cp:lastModifiedBy>
  <cp:revision>12</cp:revision>
  <dcterms:created xsi:type="dcterms:W3CDTF">2017-01-25T17:17:43Z</dcterms:created>
  <dcterms:modified xsi:type="dcterms:W3CDTF">2017-02-05T13:52:49Z</dcterms:modified>
</cp:coreProperties>
</file>