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903CE-8405-4CF8-8B76-9B30C09163C2}" type="datetimeFigureOut">
              <a:rPr lang="ru-RU" smtClean="0"/>
              <a:t>30.01.2018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7D21A-F76A-4B27-8D92-2631277F967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903CE-8405-4CF8-8B76-9B30C09163C2}" type="datetimeFigureOut">
              <a:rPr lang="ru-RU" smtClean="0"/>
              <a:t>30.01.2018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7D21A-F76A-4B27-8D92-2631277F967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903CE-8405-4CF8-8B76-9B30C09163C2}" type="datetimeFigureOut">
              <a:rPr lang="ru-RU" smtClean="0"/>
              <a:t>30.01.2018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7D21A-F76A-4B27-8D92-2631277F967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903CE-8405-4CF8-8B76-9B30C09163C2}" type="datetimeFigureOut">
              <a:rPr lang="ru-RU" smtClean="0"/>
              <a:t>30.01.2018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7D21A-F76A-4B27-8D92-2631277F967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903CE-8405-4CF8-8B76-9B30C09163C2}" type="datetimeFigureOut">
              <a:rPr lang="ru-RU" smtClean="0"/>
              <a:t>30.01.2018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7D21A-F76A-4B27-8D92-2631277F967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903CE-8405-4CF8-8B76-9B30C09163C2}" type="datetimeFigureOut">
              <a:rPr lang="ru-RU" smtClean="0"/>
              <a:t>30.01.2018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7D21A-F76A-4B27-8D92-2631277F967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903CE-8405-4CF8-8B76-9B30C09163C2}" type="datetimeFigureOut">
              <a:rPr lang="ru-RU" smtClean="0"/>
              <a:t>30.01.2018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7D21A-F76A-4B27-8D92-2631277F967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903CE-8405-4CF8-8B76-9B30C09163C2}" type="datetimeFigureOut">
              <a:rPr lang="ru-RU" smtClean="0"/>
              <a:t>30.01.2018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7D21A-F76A-4B27-8D92-2631277F967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903CE-8405-4CF8-8B76-9B30C09163C2}" type="datetimeFigureOut">
              <a:rPr lang="ru-RU" smtClean="0"/>
              <a:t>30.01.2018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7D21A-F76A-4B27-8D92-2631277F967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903CE-8405-4CF8-8B76-9B30C09163C2}" type="datetimeFigureOut">
              <a:rPr lang="ru-RU" smtClean="0"/>
              <a:t>30.01.2018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7D21A-F76A-4B27-8D92-2631277F967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903CE-8405-4CF8-8B76-9B30C09163C2}" type="datetimeFigureOut">
              <a:rPr lang="ru-RU" smtClean="0"/>
              <a:t>30.01.2018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7D21A-F76A-4B27-8D92-2631277F967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4B903CE-8405-4CF8-8B76-9B30C09163C2}" type="datetimeFigureOut">
              <a:rPr lang="ru-RU" smtClean="0"/>
              <a:t>30.01.2018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167D21A-F76A-4B27-8D92-2631277F9673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Средняя группа №7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Наше творчество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745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Золотая осень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Продолжать учить изображать осень(рисовать дерево, ствол , тонкие ветки, рисовать листья методом примакивания) Продолжать учить промывать кисть перед тем , как набирать другой цвет. Закреплять технические умения. Воспитывать самостоятельность и творчество.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4478" y="731838"/>
            <a:ext cx="6177843" cy="34750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2133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667143" cy="1721128"/>
          </a:xfrm>
        </p:spPr>
        <p:txBody>
          <a:bodyPr/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Аппликация с элементами рисования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Зайка серенький стал беленький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Учить видоизменять выразительный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браз зайчика , летнюю шубку менять на зимнюю. Создать условия для экспериментирования  при сочетании изобразительных техник. Развивать воображение и мышление. Воспитывать интерес к познанию природы и отражению полученных представлений в изобразительной деятельности.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4478" y="731838"/>
            <a:ext cx="6177843" cy="34750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67885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Ёлка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Передать в рисунке характерное строение ёлочки (ствол, веточки опущены вниз, зелёного цвета) Продолжая учить рисовать сочетая в рисунке разные краски, правильно держать кисть, быть аккуратным. Развивать творчество.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4478" y="731838"/>
            <a:ext cx="6177843" cy="34750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54012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23127" cy="1433096"/>
          </a:xfrm>
        </p:spPr>
        <p:txBody>
          <a:bodyPr/>
          <a:lstStyle/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Зима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Передать в рисунке образ зелёного дерева. Особенность формы дерева. Учить красиво располагать изображение на листе бумаги, правильно пользоваться кистью и красками. Изображать падающий снег(методом примакивания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всей кистью, кончиком) .Развивать эстетическое восприятие.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4478" y="731838"/>
            <a:ext cx="6177843" cy="34750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37506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Снеговики в шапочках и шарфиках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Учить детей рисовать нарядных снеговиков в шапочках и шарфиках. Развивать чувство формы, цвета и пропорций. Воспитывать уверенность, инициативность, интерес к экспериментированию.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4478" y="731838"/>
            <a:ext cx="6177843" cy="34750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60821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739151" cy="1577112"/>
          </a:xfrm>
        </p:spPr>
        <p:txBody>
          <a:bodyPr/>
          <a:lstStyle/>
          <a:p>
            <a:r>
              <a:rPr lang="ru-RU" dirty="0" smtClean="0"/>
              <a:t>Наши любимые сказочные герои.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4478" y="731838"/>
            <a:ext cx="6177843" cy="34750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47410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Наши любимые сказочные герои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4478" y="731838"/>
            <a:ext cx="6177843" cy="34750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29312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4365104"/>
            <a:ext cx="6512511" cy="1143000"/>
          </a:xfrm>
        </p:spPr>
        <p:txBody>
          <a:bodyPr/>
          <a:lstStyle/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Яблоко для зайчика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”</a:t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Продолжаем учить рисовать круг, учить закрашивать не выходя за контур. Напоминать в процессе занятия, чтобы дети правильно держали карандаш и рисовали. Развивать воображение, творческие способности.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4478" y="731838"/>
            <a:ext cx="6177843" cy="34750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26463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883167" cy="1793136"/>
          </a:xfrm>
        </p:spPr>
        <p:txBody>
          <a:bodyPr/>
          <a:lstStyle/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Картинка для шкафчиков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Учить детей рисовать предметную картинку и обрамлять рамочкой из цветных полосок в соответствии с назначением рисунка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инициировать самостоятельность  детского выбора предметов для картинки.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4478" y="731838"/>
            <a:ext cx="6177843" cy="34750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23774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Сороконожка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”.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Закреплять умение рисовать круги, учить согласовывать пропорции листа бумаги и задуманного образа.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4478" y="731838"/>
            <a:ext cx="6177843" cy="34750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89533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95135" cy="1433096"/>
          </a:xfrm>
        </p:spPr>
        <p:txBody>
          <a:bodyPr/>
          <a:lstStyle/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Гроздь рябины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Учить детей рисовать гроздь рябины ватными палочками или пальчиками, а листок приёмом ритмичного примакивания ворса кисти. Закреплять представление о строение грозди. Развивать чувство ритма и цвета. Воспитывать интерес к отражению в рисунках своих впечатлений и представлений о природе.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4478" y="731838"/>
            <a:ext cx="6177843" cy="34750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71040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7099191" cy="2153176"/>
          </a:xfrm>
        </p:spPr>
        <p:txBody>
          <a:bodyPr/>
          <a:lstStyle/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Наш арбуз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Учить рисовать отрезанный ломтик передавая особенности внешнего вида(зелёная кожура и красная мякоть) Формировать умение изменять направление движения кисти. Развивать чувство формы, цвета пропорций.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764704"/>
            <a:ext cx="6177843" cy="34750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984963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811159" cy="2153176"/>
          </a:xfrm>
        </p:spPr>
        <p:txBody>
          <a:bodyPr/>
          <a:lstStyle/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Мишка – моя любимая игрушка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Продолжать учить рисовать мишку(игрушку) из геометрических фигур. Учить правильно закрашивать не заходя за контур, правильно держать карандаш, передавать в рисунке образ любимой игрушки, её основные части их форму и расположение. Развивать творчество.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4478" y="731838"/>
            <a:ext cx="6177843" cy="34750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926474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88</TotalTime>
  <Words>72</Words>
  <Application>Microsoft Office PowerPoint</Application>
  <PresentationFormat>Экран (4:3)</PresentationFormat>
  <Paragraphs>15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Наше творчество</vt:lpstr>
      <vt:lpstr>Наши любимые сказочные герои.</vt:lpstr>
      <vt:lpstr>Наши любимые сказочные герои</vt:lpstr>
      <vt:lpstr>“Яблоко для зайчика” Продолжаем учить рисовать круг, учить закрашивать не выходя за контур. Напоминать в процессе занятия, чтобы дети правильно держали карандаш и рисовали. Развивать воображение, творческие способности.</vt:lpstr>
      <vt:lpstr>“Картинка для шкафчиков”. Учить детей рисовать предметную картинку и обрамлять рамочкой из цветных полосок в соответствии с назначением рисунка; инициировать самостоятельность  детского выбора предметов для картинки.</vt:lpstr>
      <vt:lpstr>“Сороконожка”. Закреплять умение рисовать круги, учить согласовывать пропорции листа бумаги и задуманного образа.</vt:lpstr>
      <vt:lpstr>“Гроздь рябины”. Учить детей рисовать гроздь рябины ватными палочками или пальчиками, а листок приёмом ритмичного примакивания ворса кисти. Закреплять представление о строение грозди. Развивать чувство ритма и цвета. Воспитывать интерес к отражению в рисунках своих впечатлений и представлений о природе.</vt:lpstr>
      <vt:lpstr>“Наш арбуз”. Учить рисовать отрезанный ломтик передавая особенности внешнего вида(зелёная кожура и красная мякоть) Формировать умение изменять направление движения кисти. Развивать чувство формы, цвета пропорций.</vt:lpstr>
      <vt:lpstr>“Мишка – моя любимая игрушка”. Продолжать учить рисовать мишку(игрушку) из геометрических фигур. Учить правильно закрашивать не заходя за контур, правильно держать карандаш, передавать в рисунке образ любимой игрушки, её основные части их форму и расположение. Развивать творчество.</vt:lpstr>
      <vt:lpstr>“Золотая осень”. Продолжать учить изображать осень(рисовать дерево, ствол , тонкие ветки, рисовать листья методом примакивания) Продолжать учить промывать кисть перед тем , как набирать другой цвет. Закреплять технические умения. Воспитывать самостоятельность и творчество.</vt:lpstr>
      <vt:lpstr>Аппликация с элементами рисования “Зайка серенький стал беленький”. Учить видоизменять выразительный образ зайчика , летнюю шубку менять на зимнюю. Создать условия для экспериментирования  при сочетании изобразительных техник. Развивать воображение и мышление. Воспитывать интерес к познанию природы и отражению полученных представлений в изобразительной деятельности. </vt:lpstr>
      <vt:lpstr>“Ёлка”. Передать в рисунке характерное строение ёлочки (ствол, веточки опущены вниз, зелёного цвета) Продолжая учить рисовать сочетая в рисунке разные краски, правильно держать кисть, быть аккуратным. Развивать творчество.</vt:lpstr>
      <vt:lpstr>“Зима”. Передать в рисунке образ зелёного дерева. Особенность формы дерева. Учить красиво располагать изображение на листе бумаги, правильно пользоваться кистью и красками. Изображать падающий снег(методом примакивания: всей кистью, кончиком) .Развивать эстетическое восприятие.</vt:lpstr>
      <vt:lpstr>“Снеговики в шапочках и шарфиках” Учить детей рисовать нарядных снеговиков в шапочках и шарфиках. Развивать чувство формы, цвета и пропорций. Воспитывать уверенность, инициативность, интерес к экспериментированию.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Наше творчество</dc:title>
  <dc:creator>Наталья</dc:creator>
  <cp:lastModifiedBy>Наталья</cp:lastModifiedBy>
  <cp:revision>11</cp:revision>
  <dcterms:created xsi:type="dcterms:W3CDTF">2018-01-21T18:27:08Z</dcterms:created>
  <dcterms:modified xsi:type="dcterms:W3CDTF">2018-01-30T08:25:02Z</dcterms:modified>
</cp:coreProperties>
</file>