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71" r:id="rId12"/>
    <p:sldId id="268" r:id="rId13"/>
    <p:sldId id="269" r:id="rId14"/>
    <p:sldId id="270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00" y="785794"/>
            <a:ext cx="7358114" cy="5286412"/>
          </a:xfrm>
          <a:prstGeom prst="rect">
            <a:avLst/>
          </a:prstGeom>
          <a:noFill/>
        </p:spPr>
        <p:txBody>
          <a:bodyPr wrap="square" rtlCol="0">
            <a:prstTxWarp prst="textStop">
              <a:avLst/>
            </a:prstTxWarp>
            <a:spAutoFit/>
          </a:bodyPr>
          <a:lstStyle/>
          <a:p>
            <a:pPr algn="ctr"/>
            <a:r>
              <a:rPr lang="ru-RU" sz="3200" b="1" dirty="0" smtClean="0">
                <a:ln w="31550" cmpd="sng">
                  <a:solidFill>
                    <a:schemeClr val="accent5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Обучение детей</a:t>
            </a:r>
          </a:p>
          <a:p>
            <a:pPr algn="ctr"/>
            <a:r>
              <a:rPr lang="ru-RU" sz="3200" b="1" dirty="0" smtClean="0">
                <a:ln w="31550" cmpd="sng">
                  <a:solidFill>
                    <a:schemeClr val="accent5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правилам дорожного движения </a:t>
            </a:r>
          </a:p>
          <a:p>
            <a:pPr algn="ctr"/>
            <a:r>
              <a:rPr lang="ru-RU" sz="3200" b="1" dirty="0" smtClean="0">
                <a:ln w="31550" cmpd="sng">
                  <a:solidFill>
                    <a:schemeClr val="accent5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в различных видах </a:t>
            </a:r>
          </a:p>
          <a:p>
            <a:pPr algn="ctr"/>
            <a:r>
              <a:rPr lang="ru-RU" sz="3200" b="1" dirty="0" smtClean="0">
                <a:ln w="31550" cmpd="sng">
                  <a:solidFill>
                    <a:schemeClr val="accent5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детской деятельности</a:t>
            </a:r>
            <a:endParaRPr lang="ru-RU" sz="3200" b="1" dirty="0">
              <a:ln w="31550" cmpd="sng">
                <a:solidFill>
                  <a:schemeClr val="accent5">
                    <a:lumMod val="60000"/>
                    <a:lumOff val="4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5949280"/>
            <a:ext cx="84969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Через различные виды  продуктивной деятельности.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3" name="Рисунок 2" descr="P524056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23528" y="260648"/>
            <a:ext cx="4427984" cy="3320988"/>
          </a:xfrm>
          <a:prstGeom prst="rect">
            <a:avLst/>
          </a:prstGeom>
        </p:spPr>
      </p:pic>
      <p:pic>
        <p:nvPicPr>
          <p:cNvPr id="4" name="Рисунок 3" descr="P529062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355976" y="2348880"/>
            <a:ext cx="4416491" cy="3312368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5373216"/>
            <a:ext cx="720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Через просмотр обучающих мультфильмов.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3" name="Рисунок 2" descr="Фото2838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475656" y="548680"/>
            <a:ext cx="6156176" cy="4617132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75656" y="5229200"/>
            <a:ext cx="67687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А так же через беседы, чтение художественной литературы, через проектную деятельность.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5" name="Рисунок 4" descr="P529062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547664" y="404664"/>
            <a:ext cx="6228184" cy="4671138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PB290246.JPG"/>
          <p:cNvPicPr/>
          <p:nvPr/>
        </p:nvPicPr>
        <p:blipFill>
          <a:blip r:embed="rId2" cstate="screen"/>
          <a:stretch>
            <a:fillRect/>
          </a:stretch>
        </p:blipFill>
        <p:spPr>
          <a:xfrm>
            <a:off x="1331640" y="620688"/>
            <a:ext cx="5940425" cy="445560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67544" y="5517232"/>
            <a:ext cx="83529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Уточнить и закрепить знания детей можно во время проведения праздников, развлечений, игр – путешествий.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9064" y="548680"/>
            <a:ext cx="842493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Систематическая работа с детьми по обучению правилам дорожного движения, использование эффективных, современных методов и приемов, учет возрастных особенностей дают положительные результаты. 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3068960"/>
            <a:ext cx="8784976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Понимая проблему безопасности дорожного движения и осуществляя планомерную, и целенаправленную работу по формированию у дошкольников основ безопасного поведения на дорогах и улицах города, мы можем предположить, что полученные знания пригодятся воспитанникам и родителям дошкольников в дальнейшем и сохранят не только здоровье, но и </a:t>
            </a:r>
            <a:r>
              <a:rPr lang="ru-RU" sz="4000" b="1" dirty="0" smtClean="0">
                <a:solidFill>
                  <a:srgbClr val="FF0000"/>
                </a:solidFill>
              </a:rPr>
              <a:t>жизнь.</a:t>
            </a:r>
            <a:r>
              <a:rPr lang="ru-RU" sz="4000" dirty="0" smtClean="0">
                <a:solidFill>
                  <a:srgbClr val="FF0000"/>
                </a:solidFill>
              </a:rPr>
              <a:t> 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2492896"/>
            <a:ext cx="7056784" cy="1296144"/>
          </a:xfrm>
          <a:prstGeom prst="rect">
            <a:avLst/>
          </a:prstGeom>
          <a:noFill/>
        </p:spPr>
        <p:txBody>
          <a:bodyPr wrap="square" rtlCol="0">
            <a:prstTxWarp prst="textStop">
              <a:avLst/>
            </a:prstTxWarp>
            <a:spAutoFit/>
          </a:bodyPr>
          <a:lstStyle/>
          <a:p>
            <a:r>
              <a:rPr lang="ru-RU" sz="3600" b="1" dirty="0" smtClean="0">
                <a:ln>
                  <a:solidFill>
                    <a:srgbClr val="FF0000"/>
                  </a:solidFill>
                </a:ln>
                <a:solidFill>
                  <a:srgbClr val="002060"/>
                </a:solidFill>
              </a:rPr>
              <a:t>Спасибо за внимание!</a:t>
            </a:r>
            <a:endParaRPr lang="ru-RU" sz="3600" b="1" dirty="0">
              <a:ln>
                <a:solidFill>
                  <a:srgbClr val="FF0000"/>
                </a:solidFill>
              </a:ln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755576" y="351091"/>
            <a:ext cx="7704856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Рост количества машин на улицах городов и посёлков нашей страны, увеличение скорости их движения, плотности транспортных потоков, растущие пробки на автодорогах являются одной из причин дорожно-транспортных происшествий. Никого не оставляют равнодушным неутешительные сводки о ДТП, где потерпевшими, к сожалению, являются и дети. Поэтому обеспечение безопасности движения на дороге становится всё более важной государственной задачей. Большую роль в решении этой проблемы имеет организация работы по предупреждению детского дорожно-транспортного травматизма в дошкольных учреждениях.</a:t>
            </a:r>
            <a:endParaRPr kumimoji="0" lang="ru-RU" sz="2400" b="1" i="0" u="none" strike="noStrike" cap="none" normalizeH="0" baseline="0" dirty="0" smtClean="0">
              <a:ln>
                <a:solidFill>
                  <a:srgbClr val="002060"/>
                </a:solidFill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539552" y="215443"/>
            <a:ext cx="8064896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Обучение правилам дорожного движения  в детском саду – это жизненная необходимость, поэтому различные мероприятия по ПДД всегда актуальны в учреждениях дошкольного образования. В детском саду ребенок должен усвоить основные понятия системы дорожного движения и научиться важнейшим правилам поведения на дороге. ПДД  в детском саду – это довольно большой комплекс знаний, который воспитатели  стараются донести до детей, ведь от этого зависит их безопасность на дороге.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899592" y="404664"/>
            <a:ext cx="7128792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Обучение правилам дорожного движения, воспитание культуры поведения на улице следует проводить в соответствии с реализацией программных требований в комплексе всего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воспитательно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- образовательного процесса, не допуская перегрузки детей излишней информацией и учитывая состояние здоровья и настроение ребят. Такая работа требует от воспитателя чёткого отбора необходимого наглядного и игрового материала.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692696"/>
            <a:ext cx="705678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</a:t>
            </a:r>
            <a:r>
              <a:rPr lang="ru-RU" sz="2800" b="1" dirty="0" smtClean="0">
                <a:solidFill>
                  <a:srgbClr val="002060"/>
                </a:solidFill>
              </a:rPr>
              <a:t>Важным условием успешного обучения детей правилам безопасного поведения на дорогах является создание соответствующей материальной базы и развивающей среды.   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3" name="Рисунок 2" descr="2017101710500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857620" y="3357562"/>
            <a:ext cx="4572000" cy="2571750"/>
          </a:xfrm>
          <a:prstGeom prst="rect">
            <a:avLst/>
          </a:prstGeom>
        </p:spPr>
      </p:pic>
      <p:pic>
        <p:nvPicPr>
          <p:cNvPr id="4" name="Рисунок 3" descr="2017101710532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928662" y="3143248"/>
            <a:ext cx="1964531" cy="34925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1196752"/>
            <a:ext cx="763284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В связи с этим работа по воспитанию навыков безопасного поведения детей на улицах ни в коем случае не должна быть одноразовой акцией. Ее нужно проводить планово, систематически, постоянно. Она должна охватывать все виды деятельности с тем, чтобы полученные знания ребенок пропускал через продуктивную деятельность и затем реализовал в играх и повседневной жизни. 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755576" y="380174"/>
            <a:ext cx="7632848" cy="67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InflateTop">
              <a:avLst>
                <a:gd name="adj" fmla="val 24609"/>
              </a:avLst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dirty="0" smtClean="0">
                <a:ln>
                  <a:solidFill>
                    <a:srgbClr val="FF0000"/>
                  </a:solidFill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Воспитательный    процесс    рекомендуется    осуществлять:</a:t>
            </a:r>
            <a:endParaRPr kumimoji="0" lang="ru-RU" sz="1800" b="0" i="0" u="none" strike="noStrike" cap="none" normalizeH="0" baseline="0" dirty="0" smtClean="0">
              <a:ln>
                <a:solidFill>
                  <a:srgbClr val="FF0000"/>
                </a:solidFill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395536" y="4581128"/>
            <a:ext cx="856895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Через непосредственное восприятие дорожной среды во время целевых прогулок, где дети наблюдают движение транспорта и пешеходов, дорожные знаки, светофоры, пешеходные переходы и т. д.;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беседа.jpg"/>
          <p:cNvPicPr/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1000100" y="1357298"/>
            <a:ext cx="3373405" cy="2376000"/>
          </a:xfrm>
          <a:prstGeom prst="rect">
            <a:avLst/>
          </a:prstGeom>
        </p:spPr>
      </p:pic>
      <p:pic>
        <p:nvPicPr>
          <p:cNvPr id="5" name="Рисунок 4" descr="Фото0416.jpg"/>
          <p:cNvPicPr/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4786314" y="1357298"/>
            <a:ext cx="3524250" cy="2395737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14480" y="5214950"/>
            <a:ext cx="65722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В процессе специальных развивающих и обучающих занятий по дорожной тематике.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5" name="Рисунок 4" descr="PB290239.JPG"/>
          <p:cNvPicPr/>
          <p:nvPr/>
        </p:nvPicPr>
        <p:blipFill>
          <a:blip r:embed="rId2" cstate="screen"/>
          <a:stretch>
            <a:fillRect/>
          </a:stretch>
        </p:blipFill>
        <p:spPr>
          <a:xfrm>
            <a:off x="1428728" y="500042"/>
            <a:ext cx="6527648" cy="4572032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5589240"/>
            <a:ext cx="56166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Через игру: дидактическую, 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сюжетно – ролевую, подвижную.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3" name="Рисунок 2" descr="P5250598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95536" y="260648"/>
            <a:ext cx="4416491" cy="3312368"/>
          </a:xfrm>
          <a:prstGeom prst="rect">
            <a:avLst/>
          </a:prstGeom>
        </p:spPr>
      </p:pic>
      <p:pic>
        <p:nvPicPr>
          <p:cNvPr id="4" name="Рисунок 3" descr="P525061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355976" y="1988840"/>
            <a:ext cx="4416491" cy="331236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</TotalTime>
  <Words>384</Words>
  <Application>Microsoft Office PowerPoint</Application>
  <PresentationFormat>Экран (4:3)</PresentationFormat>
  <Paragraphs>21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Группа Ручеёк</dc:creator>
  <cp:lastModifiedBy>PC</cp:lastModifiedBy>
  <cp:revision>11</cp:revision>
  <dcterms:created xsi:type="dcterms:W3CDTF">2017-10-16T15:12:24Z</dcterms:created>
  <dcterms:modified xsi:type="dcterms:W3CDTF">2018-01-30T20:11:59Z</dcterms:modified>
</cp:coreProperties>
</file>