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7" r:id="rId3"/>
    <p:sldId id="266" r:id="rId4"/>
    <p:sldId id="268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1" autoAdjust="0"/>
    <p:restoredTop sz="86414" autoAdjust="0"/>
  </p:normalViewPr>
  <p:slideViewPr>
    <p:cSldViewPr>
      <p:cViewPr varScale="1">
        <p:scale>
          <a:sx n="87" d="100"/>
          <a:sy n="87" d="100"/>
        </p:scale>
        <p:origin x="-87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196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ABBBC-4355-4056-9291-7536B45BF814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3775D-4517-4D83-859C-FC6308B91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CFE4B-0800-4A6C-8C1D-D937E90C19C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45396-F9ED-4A43-8BB1-014CECCA51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EEDF-8C05-4535-9361-AEDBD4C8C4F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700B0-3DF8-44FF-9E95-C05742AC5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EEDF-8C05-4535-9361-AEDBD4C8C4F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700B0-3DF8-44FF-9E95-C05742AC5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EEDF-8C05-4535-9361-AEDBD4C8C4F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700B0-3DF8-44FF-9E95-C05742AC5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EEDF-8C05-4535-9361-AEDBD4C8C4F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700B0-3DF8-44FF-9E95-C05742AC5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EEDF-8C05-4535-9361-AEDBD4C8C4F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700B0-3DF8-44FF-9E95-C05742AC5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EEDF-8C05-4535-9361-AEDBD4C8C4F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700B0-3DF8-44FF-9E95-C05742AC5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EEDF-8C05-4535-9361-AEDBD4C8C4F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700B0-3DF8-44FF-9E95-C05742AC5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EEDF-8C05-4535-9361-AEDBD4C8C4F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700B0-3DF8-44FF-9E95-C05742AC5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EEDF-8C05-4535-9361-AEDBD4C8C4F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700B0-3DF8-44FF-9E95-C05742AC5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EEDF-8C05-4535-9361-AEDBD4C8C4F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700B0-3DF8-44FF-9E95-C05742AC5F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9EEDF-8C05-4535-9361-AEDBD4C8C4F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F4700B0-3DF8-44FF-9E95-C05742AC5F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29EEDF-8C05-4535-9361-AEDBD4C8C4FF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4700B0-3DF8-44FF-9E95-C05742AC5F3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785795"/>
            <a:ext cx="6715172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i="1" dirty="0" smtClean="0">
                <a:ln/>
                <a:solidFill>
                  <a:schemeClr val="accent3"/>
                </a:solidFill>
              </a:rPr>
              <a:t>Муниципальное бюджетное дошкольное </a:t>
            </a:r>
            <a:r>
              <a:rPr lang="ru-RU" sz="2400" b="1" i="1" dirty="0" err="1" smtClean="0">
                <a:ln/>
                <a:solidFill>
                  <a:schemeClr val="accent3"/>
                </a:solidFill>
              </a:rPr>
              <a:t>бразовательное</a:t>
            </a:r>
            <a:r>
              <a:rPr lang="ru-RU" sz="2400" b="1" i="1" dirty="0" smtClean="0">
                <a:ln/>
                <a:solidFill>
                  <a:schemeClr val="accent3"/>
                </a:solidFill>
              </a:rPr>
              <a:t> учреждение  </a:t>
            </a:r>
            <a:r>
              <a:rPr lang="ru-RU" sz="2400" b="1" i="1" dirty="0" err="1" smtClean="0">
                <a:ln/>
                <a:solidFill>
                  <a:schemeClr val="accent3"/>
                </a:solidFill>
              </a:rPr>
              <a:t>Ужовский</a:t>
            </a:r>
            <a:r>
              <a:rPr lang="ru-RU" sz="2400" b="1" i="1" dirty="0" smtClean="0">
                <a:ln/>
                <a:solidFill>
                  <a:schemeClr val="accent3"/>
                </a:solidFill>
              </a:rPr>
              <a:t> детский сад </a:t>
            </a:r>
            <a:r>
              <a:rPr lang="ru-RU" sz="2400" b="1" i="1" dirty="0" err="1" smtClean="0">
                <a:ln/>
                <a:solidFill>
                  <a:schemeClr val="accent3"/>
                </a:solidFill>
              </a:rPr>
              <a:t>Починковского</a:t>
            </a:r>
            <a:r>
              <a:rPr lang="ru-RU" sz="2400" b="1" i="1" dirty="0" smtClean="0">
                <a:ln/>
                <a:solidFill>
                  <a:schemeClr val="accent3"/>
                </a:solidFill>
              </a:rPr>
              <a:t> района Нижегородской области</a:t>
            </a:r>
            <a:endParaRPr lang="ru-RU" sz="2400" b="1" i="1" dirty="0">
              <a:ln/>
              <a:solidFill>
                <a:schemeClr val="accent3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071802" y="2285992"/>
            <a:ext cx="5715040" cy="1428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Огород на окне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5000636"/>
            <a:ext cx="7854696" cy="114300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Выполнила:</a:t>
            </a:r>
            <a:r>
              <a:rPr lang="ru-RU" b="1" dirty="0" smtClean="0"/>
              <a:t>    </a:t>
            </a:r>
            <a:r>
              <a:rPr lang="ru-RU" dirty="0" smtClean="0"/>
              <a:t>воспитатель </a:t>
            </a:r>
            <a:r>
              <a:rPr lang="ru-RU" dirty="0" err="1" smtClean="0"/>
              <a:t>Бутранова</a:t>
            </a:r>
            <a:r>
              <a:rPr lang="ru-RU" dirty="0" smtClean="0"/>
              <a:t> Л. И.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3000372"/>
            <a:ext cx="2500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u="sng" dirty="0" smtClean="0">
                <a:solidFill>
                  <a:srgbClr val="FF0000"/>
                </a:solidFill>
              </a:rPr>
              <a:t>Проект:</a:t>
            </a:r>
            <a:endParaRPr lang="ru-RU" sz="44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15436" cy="114300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Высокие росточки без подпорок не удержатся, падают.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проект посадка гороха 059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714488"/>
            <a:ext cx="4283106" cy="38596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проект посадка гороха 067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5025" y="1071547"/>
            <a:ext cx="4041775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проект посадка гороха 06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4876" y="3786190"/>
            <a:ext cx="4143372" cy="2714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501122" cy="78581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Нарисуем, как растёт горох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2468881"/>
            <a:ext cx="404177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" name="Содержимое 6" descr="проект посадка гороха 153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785926"/>
            <a:ext cx="4211668" cy="3788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проект посадка гороха 164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5025" y="2428868"/>
            <a:ext cx="4213255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Прошло время, урожай готов.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714752"/>
            <a:ext cx="4040188" cy="285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V="1">
            <a:off x="4645025" y="2514600"/>
            <a:ext cx="4041775" cy="414334"/>
          </a:xfrm>
        </p:spPr>
        <p:txBody>
          <a:bodyPr/>
          <a:lstStyle/>
          <a:p>
            <a:endParaRPr lang="ru-RU"/>
          </a:p>
        </p:txBody>
      </p:sp>
      <p:pic>
        <p:nvPicPr>
          <p:cNvPr id="8" name="Содержимое 7" descr="проект посадка гороха 208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835622"/>
            <a:ext cx="4040188" cy="2272606"/>
          </a:xfrm>
        </p:spPr>
      </p:pic>
      <p:pic>
        <p:nvPicPr>
          <p:cNvPr id="7" name="Содержимое 6" descr="проект посадка гороха 169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 rot="16200000">
            <a:off x="71407" y="2143116"/>
            <a:ext cx="4786347" cy="40719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проект посадка гороха 20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3438" y="1785926"/>
            <a:ext cx="4214842" cy="47149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13573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Как здорово, что эту </a:t>
            </a:r>
            <a:r>
              <a:rPr lang="ru-RU" sz="3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вкусняшку</a:t>
            </a:r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мы вырастили сами!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00166" y="2214554"/>
            <a:ext cx="1643074" cy="3000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V="1">
            <a:off x="6072198" y="2514600"/>
            <a:ext cx="714380" cy="27145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7" name="Содержимое 6" descr="проект посадка гороха 209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714488"/>
            <a:ext cx="3429023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проект посадка гороха 211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3438" y="1643050"/>
            <a:ext cx="3500462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проект посадка гороха 2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00232" y="4071942"/>
            <a:ext cx="4357718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2500330"/>
          </a:xfrm>
        </p:spPr>
        <p:txBody>
          <a:bodyPr>
            <a:normAutofit fontScale="90000"/>
          </a:bodyPr>
          <a:lstStyle/>
          <a:p>
            <a:r>
              <a:rPr lang="ru-RU" sz="2700" u="sng" dirty="0" smtClean="0">
                <a:solidFill>
                  <a:srgbClr val="C00000"/>
                </a:solidFill>
              </a:rPr>
              <a:t>Тип проекта</a:t>
            </a:r>
            <a:r>
              <a:rPr lang="ru-RU" sz="2700" dirty="0" smtClean="0">
                <a:solidFill>
                  <a:srgbClr val="C00000"/>
                </a:solidFill>
              </a:rPr>
              <a:t>:</a:t>
            </a:r>
            <a:r>
              <a:rPr lang="ru-RU" sz="2700" dirty="0" smtClean="0"/>
              <a:t> </a:t>
            </a:r>
            <a:r>
              <a:rPr lang="ru-RU" sz="2200" dirty="0" smtClean="0"/>
              <a:t>творческий, исследовательский, игровой.</a:t>
            </a:r>
            <a:br>
              <a:rPr lang="ru-RU" sz="2200" dirty="0" smtClean="0"/>
            </a:br>
            <a:r>
              <a:rPr lang="ru-RU" sz="2700" u="sng" dirty="0" smtClean="0">
                <a:solidFill>
                  <a:srgbClr val="C00000"/>
                </a:solidFill>
              </a:rPr>
              <a:t>Участники проекта</a:t>
            </a:r>
            <a:r>
              <a:rPr lang="ru-RU" sz="2700" b="1" dirty="0" smtClean="0">
                <a:solidFill>
                  <a:srgbClr val="C00000"/>
                </a:solidFill>
              </a:rPr>
              <a:t>:</a:t>
            </a:r>
            <a:r>
              <a:rPr lang="ru-RU" sz="2200" dirty="0" smtClean="0"/>
              <a:t> дети, родители и воспитатели.</a:t>
            </a:r>
            <a:br>
              <a:rPr lang="ru-RU" sz="2200" dirty="0" smtClean="0"/>
            </a:br>
            <a:r>
              <a:rPr lang="ru-RU" sz="2700" u="sng" dirty="0" smtClean="0">
                <a:solidFill>
                  <a:srgbClr val="C00000"/>
                </a:solidFill>
              </a:rPr>
              <a:t>Возраст детей:</a:t>
            </a:r>
            <a:r>
              <a:rPr lang="ru-RU" sz="2200" dirty="0" smtClean="0"/>
              <a:t> 2 младшая группа (4-5 лет) .</a:t>
            </a:r>
            <a:br>
              <a:rPr lang="ru-RU" sz="2200" dirty="0" smtClean="0"/>
            </a:br>
            <a:r>
              <a:rPr lang="ru-RU" sz="2700" u="sng" dirty="0" smtClean="0">
                <a:solidFill>
                  <a:srgbClr val="C00000"/>
                </a:solidFill>
              </a:rPr>
              <a:t>Продолжительность:</a:t>
            </a:r>
            <a:r>
              <a:rPr lang="ru-RU" sz="2200" dirty="0" smtClean="0">
                <a:solidFill>
                  <a:srgbClr val="C00000"/>
                </a:solidFill>
              </a:rPr>
              <a:t> </a:t>
            </a:r>
            <a:r>
              <a:rPr lang="ru-RU" sz="2200" dirty="0" smtClean="0"/>
              <a:t>долгосрочный, 3 месяца.</a:t>
            </a:r>
            <a:br>
              <a:rPr lang="ru-RU" sz="2200" dirty="0" smtClean="0"/>
            </a:br>
            <a:r>
              <a:rPr lang="ru-RU" sz="2700" b="1" i="1" u="sng" dirty="0" smtClean="0">
                <a:solidFill>
                  <a:srgbClr val="0070C0"/>
                </a:solidFill>
              </a:rPr>
              <a:t>Тема:</a:t>
            </a:r>
            <a:r>
              <a:rPr lang="ru-RU" sz="2200" dirty="0" smtClean="0">
                <a:solidFill>
                  <a:srgbClr val="0070C0"/>
                </a:solidFill>
              </a:rPr>
              <a:t> </a:t>
            </a:r>
            <a:r>
              <a:rPr lang="ru-RU" sz="2200" dirty="0" smtClean="0"/>
              <a:t>Наблюдение за выращиванием гороха.</a:t>
            </a:r>
            <a:br>
              <a:rPr lang="ru-RU" sz="22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972452" cy="3038476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800" b="1" i="1" u="sng" dirty="0" smtClean="0"/>
              <a:t>Проблема:</a:t>
            </a:r>
            <a:r>
              <a:rPr lang="ru-RU" sz="2800" dirty="0" smtClean="0"/>
              <a:t> 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дети дошкольного возраста в недостаточной степени имеют представления о растениях, о том, где они растут, о необходимых условиях их роста. Интерес детей к познавательно-исследовательской деятельности недостаточно развит.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42138" cy="135732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Цель</a:t>
            </a:r>
            <a:r>
              <a:rPr lang="ru-RU" sz="40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:</a:t>
            </a:r>
            <a:r>
              <a:rPr lang="ru-RU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2200" dirty="0" smtClean="0"/>
              <a:t>обобщить и расширить знания дошкольников о том, как ухаживать за растениями в комнатных условиях; привлечь к работе проекта как можно больше детей; сделать проект сотворчеством воспитателя, детей и родителей.</a:t>
            </a:r>
            <a:endParaRPr lang="ru-RU" sz="22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00034" y="2000240"/>
            <a:ext cx="7854696" cy="41434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3200" b="1" u="sng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Задачи: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l"/>
            <a:r>
              <a:rPr lang="ru-RU" sz="2000" b="1" i="1" dirty="0" smtClean="0"/>
              <a:t>Развивающие:</a:t>
            </a:r>
            <a:endParaRPr lang="ru-RU" sz="2000" dirty="0" smtClean="0"/>
          </a:p>
          <a:p>
            <a:pPr algn="l"/>
            <a:r>
              <a:rPr lang="ru-RU" sz="2000" dirty="0" smtClean="0"/>
              <a:t>• развивать познавательные и творческие способности детей;</a:t>
            </a:r>
          </a:p>
          <a:p>
            <a:pPr algn="l"/>
            <a:r>
              <a:rPr lang="ru-RU" sz="2000" dirty="0" smtClean="0"/>
              <a:t>• формировать осознанно-правильное отношение к природным явлениям и объектам.</a:t>
            </a:r>
          </a:p>
          <a:p>
            <a:pPr algn="l"/>
            <a:r>
              <a:rPr lang="ru-RU" sz="2000" b="1" i="1" dirty="0" smtClean="0"/>
              <a:t>Образовательные:</a:t>
            </a:r>
            <a:endParaRPr lang="ru-RU" sz="2000" dirty="0" smtClean="0"/>
          </a:p>
          <a:p>
            <a:pPr algn="l"/>
            <a:r>
              <a:rPr lang="ru-RU" sz="2000" dirty="0" smtClean="0"/>
              <a:t>• учить детей ухаживать за растениями в комнатных условиях;</a:t>
            </a:r>
          </a:p>
          <a:p>
            <a:pPr algn="l"/>
            <a:r>
              <a:rPr lang="ru-RU" sz="2000" dirty="0" smtClean="0"/>
              <a:t>• обобщать представление детей о необходимости света, тепла, влаги почвы для роста растений.</a:t>
            </a:r>
          </a:p>
          <a:p>
            <a:pPr algn="l"/>
            <a:r>
              <a:rPr lang="ru-RU" sz="2000" b="1" i="1" dirty="0" smtClean="0"/>
              <a:t>Воспитательные:</a:t>
            </a:r>
            <a:endParaRPr lang="ru-RU" sz="2000" dirty="0" smtClean="0"/>
          </a:p>
          <a:p>
            <a:pPr algn="l"/>
            <a:r>
              <a:rPr lang="ru-RU" sz="2000" dirty="0" smtClean="0"/>
              <a:t>воспитывать бережное отношение к своему труду, любовь к растениям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472518" cy="5429288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/>
              <a:t>        </a:t>
            </a:r>
            <a:r>
              <a:rPr lang="ru-RU" sz="2000" b="1" i="1" u="sng" dirty="0" smtClean="0"/>
              <a:t> I этап — подготовительный</a:t>
            </a:r>
            <a:r>
              <a:rPr lang="ru-RU" sz="2000" b="1" i="1" dirty="0" smtClean="0"/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-Подбор и изучение методической литературы по теме.</a:t>
            </a:r>
            <a:br>
              <a:rPr lang="ru-RU" sz="2000" dirty="0" smtClean="0"/>
            </a:br>
            <a:r>
              <a:rPr lang="ru-RU" sz="2000" dirty="0" smtClean="0"/>
              <a:t>-Выявление уровня знаний детей о процессе посадки и выращивании гороха.</a:t>
            </a:r>
            <a:br>
              <a:rPr lang="ru-RU" sz="2000" dirty="0" smtClean="0"/>
            </a:br>
            <a:r>
              <a:rPr lang="ru-RU" sz="2000" dirty="0" smtClean="0"/>
              <a:t>-Создание предметно-развивающей среды по теме проекта.</a:t>
            </a:r>
            <a:br>
              <a:rPr lang="ru-RU" sz="2000" dirty="0" smtClean="0"/>
            </a:br>
            <a:r>
              <a:rPr lang="ru-RU" sz="2000" dirty="0" smtClean="0"/>
              <a:t>-Проведение родительского собрания «Участие в проекте «Огород на окне»</a:t>
            </a:r>
            <a:br>
              <a:rPr lang="ru-RU" sz="2000" dirty="0" smtClean="0"/>
            </a:br>
            <a:r>
              <a:rPr lang="ru-RU" sz="2000" dirty="0" smtClean="0"/>
              <a:t>         </a:t>
            </a:r>
            <a:r>
              <a:rPr lang="ru-RU" sz="2000" b="1" i="1" u="sng" dirty="0" smtClean="0"/>
              <a:t>II этап — основной.</a:t>
            </a:r>
            <a:br>
              <a:rPr lang="ru-RU" sz="2000" b="1" i="1" u="sng" dirty="0" smtClean="0"/>
            </a:br>
            <a:r>
              <a:rPr lang="ru-RU" sz="1800" dirty="0" smtClean="0"/>
              <a:t> </a:t>
            </a:r>
            <a:r>
              <a:rPr lang="ru-RU" sz="2000" dirty="0" smtClean="0"/>
              <a:t>-Рассматривание семян.</a:t>
            </a:r>
            <a:br>
              <a:rPr lang="ru-RU" sz="2000" dirty="0" smtClean="0"/>
            </a:br>
            <a:r>
              <a:rPr lang="ru-RU" sz="2000" dirty="0" smtClean="0"/>
              <a:t> -Проведение дидактических игр «Где растет? », «Что лишнее? », «Узнай на ощупь».</a:t>
            </a:r>
            <a:br>
              <a:rPr lang="ru-RU" sz="2000" dirty="0" smtClean="0"/>
            </a:br>
            <a:r>
              <a:rPr lang="ru-RU" sz="2000" dirty="0" smtClean="0"/>
              <a:t> -Разучивание с детьми стихов, загадок, поговорок о растениях.</a:t>
            </a:r>
            <a:br>
              <a:rPr lang="ru-RU" sz="2000" dirty="0" smtClean="0"/>
            </a:br>
            <a:r>
              <a:rPr lang="ru-RU" sz="2000" dirty="0" smtClean="0"/>
              <a:t> -Рассматривание иллюстраций, картин с изображением овощей.</a:t>
            </a:r>
            <a:br>
              <a:rPr lang="ru-RU" sz="2000" dirty="0" smtClean="0"/>
            </a:br>
            <a:r>
              <a:rPr lang="ru-RU" sz="2000" dirty="0" smtClean="0"/>
              <a:t> -Наблюдение и уход за ростом гороха.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</a:t>
            </a:r>
            <a:r>
              <a:rPr lang="ru-RU" sz="2000" b="1" i="1" u="sng" dirty="0" smtClean="0"/>
              <a:t>III этап — заключительный.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dirty="0" smtClean="0"/>
              <a:t> </a:t>
            </a:r>
            <a:r>
              <a:rPr lang="ru-RU" sz="2000" dirty="0" smtClean="0"/>
              <a:t>-Подведение итогов реализации проекта.</a:t>
            </a:r>
            <a:br>
              <a:rPr lang="ru-RU" sz="2000" dirty="0" smtClean="0"/>
            </a:br>
            <a:r>
              <a:rPr lang="ru-RU" sz="2000" dirty="0" smtClean="0"/>
              <a:t> -Оформление выставки рисунков детей.</a:t>
            </a:r>
            <a:br>
              <a:rPr lang="ru-RU" sz="2000" dirty="0" smtClean="0"/>
            </a:br>
            <a:r>
              <a:rPr lang="ru-RU" sz="2000" dirty="0" smtClean="0"/>
              <a:t> -Подготовка презентации проекта.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7643866" cy="1357322"/>
          </a:xfrm>
        </p:spPr>
        <p:txBody>
          <a:bodyPr>
            <a:norm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Этапы реализации проекта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200026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Наблюдение за выращиванием гороха во 2        младшей группе   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Содержимое 7" descr="iгорох 0.jpe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86116" y="3000372"/>
            <a:ext cx="5286412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57158" y="2786058"/>
            <a:ext cx="24288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  <a:t>Раскололся тесный домик </a:t>
            </a:r>
            <a:b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  <a:t>На две половинки, </a:t>
            </a:r>
            <a:b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  <a:t>И посыпались в ладони </a:t>
            </a:r>
            <a:b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i="1" dirty="0" smtClean="0">
                <a:solidFill>
                  <a:schemeClr val="accent5">
                    <a:lumMod val="75000"/>
                  </a:schemeClr>
                </a:solidFill>
              </a:rPr>
              <a:t>Бусинки-дробинки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Загадка о горохе</a:t>
            </a:r>
            <a:endParaRPr lang="ru-RU" dirty="0"/>
          </a:p>
        </p:txBody>
      </p:sp>
      <p:pic>
        <p:nvPicPr>
          <p:cNvPr id="10" name="Содержимое 9" descr="проект посадка гороха 0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71472" y="1857364"/>
            <a:ext cx="7803444" cy="438943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500562" y="3143248"/>
            <a:ext cx="450059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 как горох вырастает?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Рассматривание и замачивание гороха</a:t>
            </a:r>
            <a:endParaRPr lang="ru-RU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Содержимое 6" descr="проект посадка гороха 00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214422"/>
            <a:ext cx="4071966" cy="2571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проект посадка гороха 00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14876" y="1285860"/>
            <a:ext cx="3971924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проект посадка гороха 01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596" y="3929066"/>
            <a:ext cx="385765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проект посадка гороха 01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14876" y="3929066"/>
            <a:ext cx="4000528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3071802" y="3071810"/>
            <a:ext cx="37147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Давайте узнаем.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72560" cy="714380"/>
          </a:xfrm>
        </p:spPr>
        <p:txBody>
          <a:bodyPr>
            <a:normAutofit/>
          </a:bodyPr>
          <a:lstStyle/>
          <a:p>
            <a:pPr algn="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Рассматривание и посадка</a:t>
            </a:r>
            <a:endParaRPr lang="ru-RU" sz="40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285860"/>
            <a:ext cx="4040188" cy="714380"/>
          </a:xfrm>
        </p:spPr>
        <p:txBody>
          <a:bodyPr/>
          <a:lstStyle/>
          <a:p>
            <a:pPr marL="0" lvl="4" indent="0">
              <a:buClr>
                <a:schemeClr val="accent3"/>
              </a:buClr>
              <a:buSzPct val="95000"/>
            </a:pPr>
            <a:r>
              <a:rPr lang="ru-RU" sz="2400" i="1" dirty="0" smtClean="0">
                <a:solidFill>
                  <a:srgbClr val="FF0000"/>
                </a:solidFill>
              </a:rPr>
              <a:t>Что же это за хвостики такие?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Сажаем в лунки по одной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проект посадка гороха 031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28596" y="4214818"/>
            <a:ext cx="3786214" cy="21297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Содержимое 4" descr="проект посадка гороха 03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28596" y="1857364"/>
            <a:ext cx="3714776" cy="20717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Рисунок 11" descr="проект посадка гороха 03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00562" y="2857496"/>
            <a:ext cx="4357686" cy="32146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572000" y="1142984"/>
            <a:ext cx="3486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Куда их потом?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  <a:effectLst/>
        </p:spPr>
        <p:txBody>
          <a:bodyPr>
            <a:noAutofit/>
          </a:bodyPr>
          <a:lstStyle/>
          <a:p>
            <a:r>
              <a:rPr lang="ru-RU" sz="4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Наблюдаем и ухаживаем</a:t>
            </a:r>
            <a:endParaRPr lang="ru-RU" sz="4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5257808" cy="785818"/>
          </a:xfrm>
        </p:spPr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</a:rPr>
              <a:t>Появились первые росточки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286249" y="1859757"/>
            <a:ext cx="4857752" cy="654843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rgbClr val="FFC000"/>
                </a:solidFill>
              </a:rPr>
              <a:t>Без полива не обойтись</a:t>
            </a:r>
            <a:endParaRPr lang="ru-RU" i="1" dirty="0">
              <a:solidFill>
                <a:srgbClr val="FFC000"/>
              </a:solidFill>
            </a:endParaRPr>
          </a:p>
        </p:txBody>
      </p:sp>
      <p:pic>
        <p:nvPicPr>
          <p:cNvPr id="7" name="Содержимое 6" descr="проект посадка гороха 044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28596" y="2143116"/>
            <a:ext cx="3757610" cy="2000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проект посадка гороха 05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28596" y="4286256"/>
            <a:ext cx="3786214" cy="22734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проект посадка гороха 05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2786058"/>
            <a:ext cx="4214842" cy="26431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227</TotalTime>
  <Words>223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Огород на окне</vt:lpstr>
      <vt:lpstr>Тип проекта: творческий, исследовательский, игровой. Участники проекта: дети, родители и воспитатели. Возраст детей: 2 младшая группа (4-5 лет) . Продолжительность: долгосрочный, 3 месяца. Тема: Наблюдение за выращиванием гороха. </vt:lpstr>
      <vt:lpstr>Цель: обобщить и расширить знания дошкольников о том, как ухаживать за растениями в комнатных условиях; привлечь к работе проекта как можно больше детей; сделать проект сотворчеством воспитателя, детей и родителей.</vt:lpstr>
      <vt:lpstr>         I этап — подготовительный. -Подбор и изучение методической литературы по теме. -Выявление уровня знаний детей о процессе посадки и выращивании гороха. -Создание предметно-развивающей среды по теме проекта. -Проведение родительского собрания «Участие в проекте «Огород на окне»          II этап — основной.  -Рассматривание семян.  -Проведение дидактических игр «Где растет? », «Что лишнее? », «Узнай на ощупь».  -Разучивание с детьми стихов, загадок, поговорок о растениях.  -Рассматривание иллюстраций, картин с изображением овощей.  -Наблюдение и уход за ростом гороха.           III этап — заключительный.  -Подведение итогов реализации проекта.  -Оформление выставки рисунков детей.  -Подготовка презентации проекта.</vt:lpstr>
      <vt:lpstr>   Наблюдение за выращиванием гороха во 2        младшей группе   </vt:lpstr>
      <vt:lpstr>Загадка о горохе</vt:lpstr>
      <vt:lpstr>Рассматривание и замачивание гороха</vt:lpstr>
      <vt:lpstr>Рассматривание и посадка</vt:lpstr>
      <vt:lpstr>Наблюдаем и ухаживаем</vt:lpstr>
      <vt:lpstr>Высокие росточки без подпорок не удержатся, падают.</vt:lpstr>
      <vt:lpstr>Нарисуем, как растёт горох</vt:lpstr>
      <vt:lpstr>Прошло время, урожай готов.</vt:lpstr>
      <vt:lpstr>Как здорово, что эту вкусняшку мы вырастили сами!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Огород на окне</dc:title>
  <dc:creator>Admin</dc:creator>
  <cp:lastModifiedBy>Admin</cp:lastModifiedBy>
  <cp:revision>32</cp:revision>
  <dcterms:created xsi:type="dcterms:W3CDTF">2014-05-07T17:57:39Z</dcterms:created>
  <dcterms:modified xsi:type="dcterms:W3CDTF">2018-01-30T15:49:52Z</dcterms:modified>
</cp:coreProperties>
</file>