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7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FFFF"/>
    <a:srgbClr val="FF3300"/>
    <a:srgbClr val="FF0066"/>
    <a:srgbClr val="FF0000"/>
    <a:srgbClr val="0000FF"/>
    <a:srgbClr val="FFFF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3" autoAdjust="0"/>
    <p:restoredTop sz="94662" autoAdjust="0"/>
  </p:normalViewPr>
  <p:slideViewPr>
    <p:cSldViewPr>
      <p:cViewPr varScale="1">
        <p:scale>
          <a:sx n="95" d="100"/>
          <a:sy n="95" d="100"/>
        </p:scale>
        <p:origin x="-8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CCA44-B370-408F-9AA4-414BE7B1D6E6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CD739-B7FA-4D80-A949-EC67624152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171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iddle_e33b2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00100" y="428604"/>
            <a:ext cx="6436570" cy="163121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Электронное приложение </a:t>
            </a:r>
          </a:p>
          <a:p>
            <a:pPr algn="ctr"/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/>
                <a:solidFill>
                  <a:srgbClr val="92D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 сочинению «Опалённые войной…»</a:t>
            </a:r>
          </a:p>
          <a:p>
            <a:pPr algn="ctr"/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/>
                <a:solidFill>
                  <a:srgbClr val="FF0066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Великой отечественной войне посвящается</a:t>
            </a:r>
            <a:endParaRPr lang="ru-RU" b="1" cap="all" dirty="0">
              <a:ln/>
              <a:solidFill>
                <a:srgbClr val="FF0066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61576" y="5715016"/>
            <a:ext cx="6209072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00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Работу выполнила:</a:t>
            </a:r>
          </a:p>
          <a:p>
            <a:r>
              <a:rPr lang="ru-RU" b="1" dirty="0" smtClean="0">
                <a:ln w="11430"/>
                <a:solidFill>
                  <a:srgbClr val="00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Учитель русского языка и литературы </a:t>
            </a:r>
            <a:r>
              <a:rPr lang="ru-RU" b="1" dirty="0" err="1" smtClean="0">
                <a:ln w="11430"/>
                <a:solidFill>
                  <a:srgbClr val="00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Данель</a:t>
            </a:r>
            <a:r>
              <a:rPr lang="ru-RU" b="1" dirty="0" smtClean="0">
                <a:ln w="11430"/>
                <a:solidFill>
                  <a:srgbClr val="00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А.В. 2017 г.</a:t>
            </a:r>
            <a:endParaRPr lang="ru-RU" b="1" dirty="0">
              <a:ln w="11430"/>
              <a:solidFill>
                <a:srgbClr val="00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4876" y="6500834"/>
            <a:ext cx="3872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Город </a:t>
            </a:r>
            <a:r>
              <a:rPr lang="ru-RU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Иваново   МБОУ     </a:t>
            </a:r>
            <a:r>
              <a:rPr lang="ru-RU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ОШ 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№25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-1193800"/>
            <a:ext cx="6714629" cy="925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96010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281</TotalTime>
  <Words>32</Words>
  <Application>Microsoft Office PowerPoint</Application>
  <PresentationFormat>Экран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Апекс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Учитель</cp:lastModifiedBy>
  <cp:revision>57</cp:revision>
  <dcterms:modified xsi:type="dcterms:W3CDTF">2018-01-30T08:55:03Z</dcterms:modified>
</cp:coreProperties>
</file>