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85" r:id="rId11"/>
    <p:sldId id="267" r:id="rId12"/>
    <p:sldId id="268" r:id="rId13"/>
    <p:sldId id="269" r:id="rId14"/>
    <p:sldId id="271" r:id="rId15"/>
    <p:sldId id="272" r:id="rId16"/>
    <p:sldId id="274" r:id="rId17"/>
    <p:sldId id="276" r:id="rId18"/>
    <p:sldId id="277" r:id="rId19"/>
    <p:sldId id="283" r:id="rId20"/>
    <p:sldId id="278" r:id="rId21"/>
    <p:sldId id="279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84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14BB7B-AD41-45A6-82D1-2FF1CB51B6E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A87F753-2FBE-4699-9F5B-70F0D4D5B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14BB7B-AD41-45A6-82D1-2FF1CB51B6E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7F753-2FBE-4699-9F5B-70F0D4D5B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14BB7B-AD41-45A6-82D1-2FF1CB51B6E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7F753-2FBE-4699-9F5B-70F0D4D5B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14BB7B-AD41-45A6-82D1-2FF1CB51B6E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7F753-2FBE-4699-9F5B-70F0D4D5B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14BB7B-AD41-45A6-82D1-2FF1CB51B6E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7F753-2FBE-4699-9F5B-70F0D4D5B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14BB7B-AD41-45A6-82D1-2FF1CB51B6E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7F753-2FBE-4699-9F5B-70F0D4D5B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14BB7B-AD41-45A6-82D1-2FF1CB51B6E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7F753-2FBE-4699-9F5B-70F0D4D5B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14BB7B-AD41-45A6-82D1-2FF1CB51B6E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7F753-2FBE-4699-9F5B-70F0D4D5B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14BB7B-AD41-45A6-82D1-2FF1CB51B6E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7F753-2FBE-4699-9F5B-70F0D4D5B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514BB7B-AD41-45A6-82D1-2FF1CB51B6E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7F753-2FBE-4699-9F5B-70F0D4D5B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14BB7B-AD41-45A6-82D1-2FF1CB51B6E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A87F753-2FBE-4699-9F5B-70F0D4D5B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514BB7B-AD41-45A6-82D1-2FF1CB51B6E8}" type="datetimeFigureOut">
              <a:rPr lang="ru-RU" smtClean="0"/>
              <a:pPr/>
              <a:t>02.02.2017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A87F753-2FBE-4699-9F5B-70F0D4D5B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олгожданный дан звонок Начинается урок! 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изминутка 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Техника безопасности при работе </a:t>
            </a:r>
            <a:endParaRPr lang="ru-RU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700" b="1" dirty="0" smtClean="0"/>
              <a:t> 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Правила работы с клеем и кистью</a:t>
            </a:r>
            <a:endParaRPr lang="ru-RU" sz="3600" b="1" dirty="0" smtClean="0"/>
          </a:p>
          <a:p>
            <a:pPr>
              <a:buNone/>
            </a:pPr>
            <a:endParaRPr lang="ru-RU" sz="3600" dirty="0" smtClean="0"/>
          </a:p>
          <a:p>
            <a:pPr lvl="0"/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Держи кисть вертикально к намазываемой поверхности.</a:t>
            </a:r>
            <a:endParaRPr lang="ru-RU" sz="2400" b="1" i="1" dirty="0" smtClean="0"/>
          </a:p>
          <a:p>
            <a:pPr lvl="0"/>
            <a:endParaRPr lang="ru-RU" sz="2400" b="1" dirty="0" smtClean="0"/>
          </a:p>
          <a:p>
            <a:pPr lvl="0"/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 бери слишком много клея, чтобы не накапать.</a:t>
            </a:r>
            <a:endParaRPr lang="ru-RU" sz="2400" b="1" i="1" dirty="0" smtClean="0"/>
          </a:p>
          <a:p>
            <a:pPr lvl="0"/>
            <a:endParaRPr lang="ru-RU" sz="2400" b="1" dirty="0" smtClean="0"/>
          </a:p>
          <a:p>
            <a:pPr lvl="0"/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Клей наноси на середину рисунка и размажь равномерно к краям.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Правила работы с опилками</a:t>
            </a:r>
          </a:p>
          <a:p>
            <a:endParaRPr lang="ru-RU" sz="3600" dirty="0" smtClean="0"/>
          </a:p>
          <a:p>
            <a:pPr lvl="0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Опилками пользуйся аккуратно</a:t>
            </a:r>
          </a:p>
          <a:p>
            <a:pPr lvl="0"/>
            <a:endParaRPr lang="ru-RU" sz="2400" b="1" dirty="0" smtClean="0"/>
          </a:p>
          <a:p>
            <a:pPr lvl="0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Опилки бери щепоткой</a:t>
            </a:r>
          </a:p>
          <a:p>
            <a:pPr lvl="0"/>
            <a:endParaRPr lang="ru-RU" sz="2400" b="1" dirty="0" smtClean="0"/>
          </a:p>
          <a:p>
            <a:pPr lvl="0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 работе с опилками не протирай глаза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Техника безопасности при работе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07b/0006f1d2-13a0e1dc/310/img1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07b/0006f1d2-13a0e1dc/310/img1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07b/0006f1d2-13a0e1dc/310/img1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07b/0006f1d2-13a0e1dc/310/img1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07b/0006f1d2-13a0e1dc/310/img1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изминутка 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07b/0006f1d2-13a0e1dc/310/img1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Новый рисунок (2)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7621" y="0"/>
            <a:ext cx="5286379" cy="6858000"/>
          </a:xfrm>
        </p:spPr>
      </p:pic>
      <p:pic>
        <p:nvPicPr>
          <p:cNvPr id="7" name="Рисунок 6" descr="Новый рисунок (3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00496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07b/0006f1d2-13a0e1dc/310/img2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ds02.infourok.ru/uploads/ex/007b/0006f1d2-13a0e1dc/310/img2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07b/0006f1d2-13a0e1dc/310/img2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ЦЫП-ЛЕ-НОК 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Тема урока: Изготовление аппликации из древесных опилок «Цыпленка» 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07b/0006f1d2-13a0e1dc/310/img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G_17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14290"/>
            <a:ext cx="3929058" cy="2857520"/>
          </a:xfrm>
          <a:prstGeom prst="rect">
            <a:avLst/>
          </a:prstGeom>
        </p:spPr>
      </p:pic>
      <p:pic>
        <p:nvPicPr>
          <p:cNvPr id="7" name="Рисунок 6" descr="IMG_18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3714752"/>
            <a:ext cx="3714744" cy="2786058"/>
          </a:xfrm>
          <a:prstGeom prst="rect">
            <a:avLst/>
          </a:prstGeom>
        </p:spPr>
      </p:pic>
      <p:pic>
        <p:nvPicPr>
          <p:cNvPr id="8" name="Рисунок 7" descr="IMG_179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1968" y="3643314"/>
            <a:ext cx="3857684" cy="2928958"/>
          </a:xfrm>
          <a:prstGeom prst="rect">
            <a:avLst/>
          </a:prstGeom>
        </p:spPr>
      </p:pic>
      <p:pic>
        <p:nvPicPr>
          <p:cNvPr id="9" name="Рисунок 8" descr="IMG_18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142852"/>
            <a:ext cx="3714744" cy="292893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нструменты 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пилки – мелкая стружка, получаемая при пилении. 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07b/0006f1d2-13a0e1dc/310/img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07b/0006f1d2-13a0e1dc/310/img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313</TotalTime>
  <Words>61</Words>
  <Application>Microsoft Office PowerPoint</Application>
  <PresentationFormat>Экран (4:3)</PresentationFormat>
  <Paragraphs>17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Техника безопасности при работе </vt:lpstr>
      <vt:lpstr>Техника безопасности при работе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HOME</cp:lastModifiedBy>
  <cp:revision>34</cp:revision>
  <dcterms:created xsi:type="dcterms:W3CDTF">2017-01-31T07:35:10Z</dcterms:created>
  <dcterms:modified xsi:type="dcterms:W3CDTF">2017-02-02T17:33:49Z</dcterms:modified>
</cp:coreProperties>
</file>