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60" r:id="rId4"/>
    <p:sldId id="261" r:id="rId5"/>
    <p:sldId id="263" r:id="rId6"/>
    <p:sldId id="266" r:id="rId7"/>
    <p:sldId id="264" r:id="rId8"/>
    <p:sldId id="265" r:id="rId9"/>
    <p:sldId id="267" r:id="rId10"/>
    <p:sldId id="269" r:id="rId11"/>
    <p:sldId id="272" r:id="rId12"/>
    <p:sldId id="271" r:id="rId13"/>
    <p:sldId id="273" r:id="rId14"/>
    <p:sldId id="274" r:id="rId15"/>
    <p:sldId id="276" r:id="rId16"/>
    <p:sldId id="277" r:id="rId17"/>
    <p:sldId id="279" r:id="rId18"/>
    <p:sldId id="282" r:id="rId19"/>
    <p:sldId id="280" r:id="rId20"/>
    <p:sldId id="281" r:id="rId21"/>
    <p:sldId id="285" r:id="rId22"/>
    <p:sldId id="286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1C6F4-E78B-49EF-801B-747940EBBCD0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540059-D43E-4506-8A0F-5464BBDDF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65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40059-D43E-4506-8A0F-5464BBDDF99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77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10" Type="http://schemas.openxmlformats.org/officeDocument/2006/relationships/image" Target="../media/image60.jpeg"/><Relationship Id="rId4" Type="http://schemas.openxmlformats.org/officeDocument/2006/relationships/image" Target="../media/image55.jpeg"/><Relationship Id="rId9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1520" y="1916832"/>
            <a:ext cx="7772400" cy="2046089"/>
          </a:xfrm>
        </p:spPr>
        <p:txBody>
          <a:bodyPr/>
          <a:lstStyle/>
          <a:p>
            <a:pPr marL="0" indent="0">
              <a:buNone/>
            </a:pPr>
            <a:r>
              <a:rPr lang="ru-RU" sz="9600" dirty="0" smtClean="0"/>
              <a:t>ПОЛЕВЫЕ ЦВЕТЫ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678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иколай\Desktop\польза для гла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91194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Николай\Desktop\василёк -медоно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202" y="3491538"/>
            <a:ext cx="461182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Николай\Desktop\kompress-iz-tvoroga-ot-kashlya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33119"/>
            <a:ext cx="3618848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Николай\Desktop\48413-lecheniya-ot-alkogolizma-zi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274" y="3952615"/>
            <a:ext cx="3642688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57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иколай\Desktop\kolokolch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2" y="0"/>
            <a:ext cx="5715000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Николай\Desktop\tri_kolokol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859926"/>
            <a:ext cx="4595745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7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Николай\Desktop\Боль-в-горл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532" y="2996952"/>
            <a:ext cx="576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Николай\Desktop\отва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378" y="188640"/>
            <a:ext cx="525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43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иколай\Desktop\mat-i-macheha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13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Николай\Desktop\мозо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8" y="3909310"/>
            <a:ext cx="4333875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Николай\Desktop\рана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8013" y="3948511"/>
            <a:ext cx="4176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Николай\Desktop\images.lady.mai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38" y="260648"/>
            <a:ext cx="433923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C:\Users\Николай\Desktop\kashel-pri-osteohondroz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9286" y="226281"/>
            <a:ext cx="331937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6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иколай\Desktop\ма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83221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Николай\Desktop\маковое поле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0733" y="3200400"/>
            <a:ext cx="58515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58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Николай\Desktop\1441182781_s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711"/>
            <a:ext cx="5715000" cy="358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Николай\Desktop\польза ма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" y="3719615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Николай\Desktop\булочк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000" y="3431415"/>
            <a:ext cx="486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14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Николай\Desktop\незабуд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741" y="476672"/>
            <a:ext cx="9185741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69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Николай\Desktop\при какшл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180" y="12685"/>
            <a:ext cx="7670801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Николай\Desktop\4563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513" y="3551348"/>
            <a:ext cx="4199067" cy="32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Николай\Desktop\Vergissmeinnicht_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0363" y="3551349"/>
            <a:ext cx="22479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89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Николай\Desktop\крапи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806936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Николай\Desktop\крапива (2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310" y="3163562"/>
            <a:ext cx="546403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Николай\Desktop\urticaria-hives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2744" y="222942"/>
            <a:ext cx="387125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36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Николай\Desktop\букет 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048" y="116632"/>
            <a:ext cx="4351368" cy="347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Николай\Desktop\вено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515357" cy="481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74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Николай\Desktop\1390124583_ostanovit-krov-pri-pore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4953000" cy="285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Users\Николай\Desktop\отвар крапив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81722"/>
            <a:ext cx="414348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" name="Picture 5" descr="C:\Users\Николай\Desktop\суп 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5622" y="4144108"/>
            <a:ext cx="26193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C:\Users\Николай\Desktop\maski-dlya-ukrepleniya-volo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607" y="188639"/>
            <a:ext cx="304115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5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Николай\Desktop\одуванч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2870"/>
            <a:ext cx="4444444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C:\Users\Николай\Desktop\одуванчик отва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2459" y="3223502"/>
            <a:ext cx="5411043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C:\Users\Николай\Desktop\отвар одуванчик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8037" y="46892"/>
            <a:ext cx="318909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92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Николай\Desktop\serdce-cheloveka-204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2605"/>
            <a:ext cx="2937602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Николай\Desktop\Serdce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2167210"/>
            <a:ext cx="6096000" cy="469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00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Николай\Desktop\ма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40" y="71521"/>
            <a:ext cx="289933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 descr="C:\Users\Николай\Desktop\проект Цветы\полевые\ромашк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0"/>
            <a:ext cx="287999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Picture 5" descr="C:\Users\Николай\Desktop\krasnyj-klever-bad-nsp-profilaktika-gripp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6175" y="128742"/>
            <a:ext cx="2247797" cy="200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C:\Users\Николай\Desktop\30512216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812" y="4600207"/>
            <a:ext cx="216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9" name="Picture 7" descr="C:\Users\Николай\Desktop\kolokolchik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40" y="2276872"/>
            <a:ext cx="216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C:\Users\Николай\Desktop\Mat-i-macheha-i-krapiva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6830" y="2276872"/>
            <a:ext cx="2800979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1" name="Picture 9" descr="C:\Users\Николай\Desktop\крапива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9810" y="2231521"/>
            <a:ext cx="288416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C:\Users\Николай\Desktop\-свойства-одуванчика-а-также-противопоказания-e1405980051751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40" y="4540914"/>
            <a:ext cx="278497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3" name="Picture 11" descr="C:\Users\Николай\Desktop\3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7809" y="4545073"/>
            <a:ext cx="308571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32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иколай\Desktop\opylenie_rastenij-1-300x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222" y="193662"/>
            <a:ext cx="4721311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иколай\Desktop\56789876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769" y="3748730"/>
            <a:ext cx="407489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Николай\Desktop\0_7832b_11156536_XX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802" y="3168229"/>
            <a:ext cx="4024485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Николай\Desktop\opilenie-1-pce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146" y="31594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58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Николай\Desktop\удивлённый гла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140968"/>
            <a:ext cx="54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Николай\Desktop\ромаш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15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иколай\Desktop\ром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09844"/>
            <a:ext cx="4671909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Николай\Desktop\ромашка листь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2505075"/>
            <a:ext cx="4953000" cy="4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46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иколай\Desktop\primenenie-novokaina-pri-zubnoj-bol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363"/>
            <a:ext cx="434170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Николай\Desktop\482x320_952443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403" y="19363"/>
            <a:ext cx="435159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Николай\Desktop\2013_23_ra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26" y="3573016"/>
            <a:ext cx="473697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Николай\Desktop\richtig-haare-waschen-420x27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7951" y="3521266"/>
            <a:ext cx="40005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0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66064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Спроси телёнка и барашка –</a:t>
            </a:r>
            <a:br>
              <a:rPr lang="ru-RU" sz="2800" dirty="0"/>
            </a:br>
            <a:r>
              <a:rPr lang="ru-RU" sz="2800" dirty="0"/>
              <a:t>Цветка вкусней на свете нет.</a:t>
            </a:r>
            <a:br>
              <a:rPr lang="ru-RU" sz="2800" dirty="0"/>
            </a:br>
            <a:r>
              <a:rPr lang="ru-RU" sz="2800" dirty="0"/>
              <a:t>Ведь не случайно «Красной кашкой»</a:t>
            </a:r>
            <a:br>
              <a:rPr lang="ru-RU" sz="2800" dirty="0"/>
            </a:br>
            <a:r>
              <a:rPr lang="ru-RU" sz="2800" dirty="0"/>
              <a:t>Его зовут за вкус и цвет.</a:t>
            </a:r>
          </a:p>
        </p:txBody>
      </p:sp>
      <p:pic>
        <p:nvPicPr>
          <p:cNvPr id="8195" name="Picture 3" descr="C:\Users\Николай\Desktop\клевер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032015"/>
            <a:ext cx="4680000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46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Николай\Desktop\при какшл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2" y="3108584"/>
            <a:ext cx="76708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Николай\Desktop\ожег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3" y="211414"/>
            <a:ext cx="4365472" cy="264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Николай\Desktop\василёк -медоно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5" y="92174"/>
            <a:ext cx="461182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05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иколай\Desktop\vasilek-vasilki-golub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4046"/>
            <a:ext cx="56769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Николай\Desktop\василёк пол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661" y="3240270"/>
            <a:ext cx="53784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21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217</TotalTime>
  <Words>8</Words>
  <Application>Microsoft Office PowerPoint</Application>
  <PresentationFormat>Экран (4:3)</PresentationFormat>
  <Paragraphs>3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Calibri</vt:lpstr>
      <vt:lpstr>Georgia</vt:lpstr>
      <vt:lpstr>Trebuchet MS</vt:lpstr>
      <vt:lpstr>Воздушный поток</vt:lpstr>
      <vt:lpstr>ПОЛЕВЫЕ ЦВЕТЫ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ПОЛЕВЫЕ ЦВЕТЫ</dc:title>
  <dc:creator>Николай</dc:creator>
  <cp:lastModifiedBy>Пользователь Windows</cp:lastModifiedBy>
  <cp:revision>15</cp:revision>
  <dcterms:created xsi:type="dcterms:W3CDTF">2017-03-26T11:34:33Z</dcterms:created>
  <dcterms:modified xsi:type="dcterms:W3CDTF">2018-01-30T15:06:40Z</dcterms:modified>
</cp:coreProperties>
</file>