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68443-E38A-42A3-8B7E-9F5C238BAB80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CE9FC-D206-48D1-B8FD-780C5EA1C4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4142F-A318-484D-B76D-69ADD0B418EF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70B0B-10C2-47F9-AF7D-5FD5ED6C5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B66E5-BEB1-4D02-83A0-7E5316F63632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A0402-11C7-4284-9459-492AD28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DC018-205E-4212-A6BF-BAD62F5D5B60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E029C-4A43-4F5D-9864-A36C8C806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E39C8-BE97-41B9-BD6F-FB4F61C9F182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B5E50-46D4-4C05-835F-43E666E475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B5181-3B26-4AD9-A7CB-799D35DDB3F6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0B9AA-75F6-458F-B94B-606498C6F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6DE4B-C2B4-48AC-BFA6-4D52F29A178E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98E03-DBE7-4C17-8F00-1CB13EDDA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D0E4E-B7A7-4220-B7C8-465734F398CE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6F370-03B2-40DF-AEC9-A45A63886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F0F66-F2AD-4D1D-A2A1-F39BC56CAAEB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B9586-45FE-4EA3-968D-BB35F693B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64446-FDD4-4B45-8A4B-D3051BCE6DD4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D2255-167B-4F34-A476-5320EB257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720DE-7941-4516-860F-704CB164702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F2432-95F3-41ED-8B33-62DB17AB7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3C9A0E-57DD-4E26-A64E-FD3E5A186D5F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6E1E35-0DBA-48B2-A45B-599441945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90" name="Rectang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>
              <a:solidFill>
                <a:schemeClr val="tx1"/>
              </a:solidFill>
            </a:endParaRPr>
          </a:p>
        </p:txBody>
      </p:sp>
      <p:sp>
        <p:nvSpPr>
          <p:cNvPr id="16391" name="Заголовок 1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600">
                <a:latin typeface="Calibri" pitchFamily="34" charset="0"/>
              </a:rPr>
              <a:t/>
            </a:r>
            <a:br>
              <a:rPr lang="ru-RU" sz="3600">
                <a:latin typeface="Calibri" pitchFamily="34" charset="0"/>
              </a:rPr>
            </a:br>
            <a:r>
              <a:rPr lang="ru-RU" sz="4000" b="1"/>
              <a:t>Поморы</a:t>
            </a:r>
            <a:br>
              <a:rPr lang="ru-RU" sz="4000" b="1"/>
            </a:br>
            <a:r>
              <a:rPr lang="ru-RU" sz="4000" b="1"/>
              <a:t/>
            </a:r>
            <a:br>
              <a:rPr lang="ru-RU" sz="4000" b="1"/>
            </a:br>
            <a:r>
              <a:rPr lang="ru-RU" sz="2400"/>
              <a:t>Подготовил:</a:t>
            </a:r>
            <a:br>
              <a:rPr lang="ru-RU" sz="2400"/>
            </a:br>
            <a:r>
              <a:rPr lang="ru-RU" sz="2400"/>
              <a:t> Роо Дмитрий, 7 класс</a:t>
            </a:r>
            <a:r>
              <a:rPr lang="ru-RU" sz="2400" b="1">
                <a:latin typeface="Calibri" pitchFamily="34" charset="0"/>
              </a:rPr>
              <a:t/>
            </a:r>
            <a:br>
              <a:rPr lang="ru-RU" sz="2400" b="1">
                <a:latin typeface="Calibri" pitchFamily="34" charset="0"/>
              </a:rPr>
            </a:br>
            <a:r>
              <a:rPr lang="ru-RU" sz="4400">
                <a:latin typeface="Calibri" pitchFamily="34" charset="0"/>
              </a:rPr>
              <a:t/>
            </a:r>
            <a:br>
              <a:rPr lang="ru-RU" sz="4400">
                <a:latin typeface="Calibri" pitchFamily="34" charset="0"/>
              </a:rPr>
            </a:br>
            <a:endParaRPr lang="ru-RU" sz="4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/>
              <a:t>Поморы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Коренное русское население побережья Баренцева </a:t>
            </a:r>
            <a:r>
              <a:rPr lang="ru-RU" err="1" smtClean="0">
                <a:solidFill>
                  <a:schemeClr val="tx1">
                    <a:tint val="75000"/>
                  </a:schemeClr>
                </a:solidFill>
              </a:rPr>
              <a:t>морей</a:t>
            </a:r>
            <a:r>
              <a:rPr lang="ru-RU" smtClean="0">
                <a:solidFill>
                  <a:schemeClr val="tx1">
                    <a:tint val="75000"/>
                  </a:schemeClr>
                </a:solidFill>
              </a:rPr>
              <a:t>, жители </a:t>
            </a: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этой местности</a:t>
            </a:r>
            <a:endParaRPr lang="ru-RU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4" descr="G:\Ист рос - 7\пом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2971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smtClean="0"/>
              <a:t>                                                                                         </a:t>
            </a:r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1800" smtClean="0"/>
          </a:p>
          <a:p>
            <a:pPr eaLnBrk="1" hangingPunct="1">
              <a:buFont typeface="Arial" charset="0"/>
              <a:buNone/>
            </a:pPr>
            <a:r>
              <a:rPr lang="ru-RU" sz="1800" smtClean="0"/>
              <a:t>                                                                           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sz="1800" smtClean="0"/>
              <a:t>                                                                                                   о.Колгуев</a:t>
            </a:r>
          </a:p>
          <a:p>
            <a:pPr eaLnBrk="1" hangingPunct="1">
              <a:buFont typeface="Arial" charset="0"/>
              <a:buNone/>
            </a:pPr>
            <a:endParaRPr lang="ru-RU" sz="18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</Words>
  <Application>Microsoft Office PowerPoint</Application>
  <PresentationFormat>Экран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Слайд 1</vt:lpstr>
      <vt:lpstr>Поморы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Поморы</dc:title>
  <dc:creator>User</dc:creator>
  <cp:lastModifiedBy>777</cp:lastModifiedBy>
  <cp:revision>6</cp:revision>
  <dcterms:created xsi:type="dcterms:W3CDTF">2017-12-09T05:26:47Z</dcterms:created>
  <dcterms:modified xsi:type="dcterms:W3CDTF">2018-01-30T16:40:12Z</dcterms:modified>
</cp:coreProperties>
</file>