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84" r:id="rId5"/>
    <p:sldId id="285" r:id="rId6"/>
    <p:sldId id="286" r:id="rId7"/>
    <p:sldId id="287" r:id="rId8"/>
    <p:sldId id="277" r:id="rId9"/>
    <p:sldId id="28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30" autoAdjust="0"/>
    <p:restoredTop sz="94660"/>
  </p:normalViewPr>
  <p:slideViewPr>
    <p:cSldViewPr>
      <p:cViewPr varScale="1">
        <p:scale>
          <a:sx n="86" d="100"/>
          <a:sy n="86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3ABA-D840-440F-A4AC-7EC39DE56809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ACDD0-4B6C-43BD-ABF7-868BA5CF35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3ABA-D840-440F-A4AC-7EC39DE56809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ACDD0-4B6C-43BD-ABF7-868BA5CF35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3ABA-D840-440F-A4AC-7EC39DE56809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ACDD0-4B6C-43BD-ABF7-868BA5CF35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3ABA-D840-440F-A4AC-7EC39DE56809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ACDD0-4B6C-43BD-ABF7-868BA5CF35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3ABA-D840-440F-A4AC-7EC39DE56809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ACDD0-4B6C-43BD-ABF7-868BA5CF35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3ABA-D840-440F-A4AC-7EC39DE56809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ACDD0-4B6C-43BD-ABF7-868BA5CF35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3ABA-D840-440F-A4AC-7EC39DE56809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ACDD0-4B6C-43BD-ABF7-868BA5CF35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3ABA-D840-440F-A4AC-7EC39DE56809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ACDD0-4B6C-43BD-ABF7-868BA5CF35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3ABA-D840-440F-A4AC-7EC39DE56809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ACDD0-4B6C-43BD-ABF7-868BA5CF35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3ABA-D840-440F-A4AC-7EC39DE56809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ACDD0-4B6C-43BD-ABF7-868BA5CF35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3ABA-D840-440F-A4AC-7EC39DE56809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53ACDD0-4B6C-43BD-ABF7-868BA5CF35B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B043ABA-D840-440F-A4AC-7EC39DE56809}" type="datetimeFigureOut">
              <a:rPr lang="ru-RU" smtClean="0"/>
              <a:pPr/>
              <a:t>30.01.2018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3ACDD0-4B6C-43BD-ABF7-868BA5CF35BE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348880"/>
            <a:ext cx="6768752" cy="36004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  <a:t/>
            </a:r>
            <a:b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</a:b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  <a:t/>
            </a:r>
            <a:b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</a:b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  <a:t/>
            </a:r>
            <a:b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</a:b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  <a:t/>
            </a:r>
            <a:b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</a:br>
            <a:r>
              <a:rPr lang="ru-RU" sz="4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>Портфолио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>воспитателя детского сада 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>«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>Теремок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>» 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Monotype Corsiva" pitchFamily="66" charset="0"/>
              </a:rPr>
              <a:t>Бельских  Ирины  Юрьевны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  <a:t/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+mj-lt"/>
              </a:rPr>
            </a:b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3796" name="Picture 4" descr="Анимация солнце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3663754" cy="2996951"/>
          </a:xfrm>
          <a:prstGeom prst="rect">
            <a:avLst/>
          </a:prstGeom>
          <a:noFill/>
        </p:spPr>
      </p:pic>
      <p:pic>
        <p:nvPicPr>
          <p:cNvPr id="33798" name="Picture 6" descr="Картинка анимация анимашка дети фото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0"/>
            <a:ext cx="2400332" cy="1700808"/>
          </a:xfrm>
          <a:prstGeom prst="rect">
            <a:avLst/>
          </a:prstGeom>
          <a:noFill/>
        </p:spPr>
      </p:pic>
      <p:pic>
        <p:nvPicPr>
          <p:cNvPr id="33800" name="Picture 8" descr="Дети Анимация, анимаш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80528" y="5085495"/>
            <a:ext cx="1728192" cy="177250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2339752" y="1268760"/>
            <a:ext cx="4788024" cy="45091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Есть особый сад на свете,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Не деревья в нем, а дети,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Он для маленьких ребят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И зовется детский сад!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Детский сад,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Детский сад …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Почему так говорят?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Потому, что дружно в нем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Мы одной семьей растем!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32773" name="Picture 5" descr="Дети Анимация, анимашк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25144"/>
            <a:ext cx="1739872" cy="1938714"/>
          </a:xfrm>
          <a:prstGeom prst="rect">
            <a:avLst/>
          </a:prstGeom>
          <a:noFill/>
        </p:spPr>
      </p:pic>
      <p:pic>
        <p:nvPicPr>
          <p:cNvPr id="32775" name="Picture 7" descr="Дети открытка анимация фото картинка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62875" y="0"/>
            <a:ext cx="1381125" cy="1743076"/>
          </a:xfrm>
          <a:prstGeom prst="rect">
            <a:avLst/>
          </a:prstGeom>
          <a:noFill/>
        </p:spPr>
      </p:pic>
      <p:pic>
        <p:nvPicPr>
          <p:cNvPr id="32777" name="Picture 9" descr="http://odessa.kurorts.com/files/news/18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5" y="3861048"/>
            <a:ext cx="1475656" cy="13347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188640"/>
            <a:ext cx="3960440" cy="119675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FF0000"/>
                </a:solidFill>
                <a:latin typeface="Franklin Gothic Demi Cond" pitchFamily="34" charset="0"/>
              </a:rPr>
              <a:t>Добро пожаловать!</a:t>
            </a:r>
            <a:endParaRPr lang="ru-RU" sz="4400" b="1" dirty="0">
              <a:solidFill>
                <a:srgbClr val="FF0000"/>
              </a:solidFill>
              <a:latin typeface="Franklin Gothic Demi Con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1556792"/>
            <a:ext cx="3960440" cy="511256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2000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rgbClr val="7030A0"/>
                </a:solidFill>
              </a:rPr>
              <a:t>Не пускают маму в сад?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7030A0"/>
                </a:solidFill>
              </a:rPr>
              <a:t>Не грусти, приятель.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7030A0"/>
                </a:solidFill>
              </a:rPr>
              <a:t>Вместо мамы у ребят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7030A0"/>
                </a:solidFill>
              </a:rPr>
              <a:t>В группе воспитатель!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7030A0"/>
                </a:solidFill>
              </a:rPr>
              <a:t>Нам семья старшая – группа,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7030A0"/>
                </a:solidFill>
              </a:rPr>
              <a:t>Здесь игрушки и уют,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7030A0"/>
                </a:solidFill>
              </a:rPr>
              <a:t>А скучать и плакать – глупо,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7030A0"/>
                </a:solidFill>
              </a:rPr>
              <a:t>Мамы вечером придут.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7030A0"/>
                </a:solidFill>
              </a:rPr>
              <a:t>Игры, песни очень кстати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7030A0"/>
                </a:solidFill>
              </a:rPr>
              <a:t>Подобрал нам воспитатель.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7030A0"/>
                </a:solidFill>
              </a:rPr>
              <a:t>В группе весело у нас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7030A0"/>
                </a:solidFill>
              </a:rPr>
              <a:t>Каждый день и каждый час!</a:t>
            </a:r>
          </a:p>
          <a:p>
            <a:pPr algn="ctr">
              <a:buNone/>
            </a:pP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179512" y="4077072"/>
            <a:ext cx="2952328" cy="72008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200" b="1" dirty="0" smtClean="0">
                <a:solidFill>
                  <a:srgbClr val="7030A0"/>
                </a:solidFill>
              </a:rPr>
              <a:t>Бельских Ирина Юрьевна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</a:endParaRPr>
          </a:p>
        </p:txBody>
      </p:sp>
      <p:pic>
        <p:nvPicPr>
          <p:cNvPr id="31746" name="Picture 2" descr="Дети Анимация, анимашк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53136"/>
            <a:ext cx="2106557" cy="2204864"/>
          </a:xfrm>
          <a:prstGeom prst="rect">
            <a:avLst/>
          </a:prstGeom>
          <a:noFill/>
        </p:spPr>
      </p:pic>
      <p:pic>
        <p:nvPicPr>
          <p:cNvPr id="13" name="Picture 7" descr="Дети открытка анимация фото картинка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0"/>
            <a:ext cx="1691680" cy="21350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Дети Анимация, анимашк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53136"/>
            <a:ext cx="2106557" cy="2204864"/>
          </a:xfrm>
          <a:prstGeom prst="rect">
            <a:avLst/>
          </a:prstGeom>
          <a:noFill/>
        </p:spPr>
      </p:pic>
      <p:pic>
        <p:nvPicPr>
          <p:cNvPr id="13" name="Picture 7" descr="Дети открытка анимация фото картинка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0"/>
            <a:ext cx="1691680" cy="2135018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5400" b="1" i="1" dirty="0" smtClean="0">
                <a:solidFill>
                  <a:srgbClr val="660066"/>
                </a:solidFill>
                <a:latin typeface="Monotype Corsiva" pitchFamily="66" charset="0"/>
                <a:ea typeface="Batang" panose="02030600000101010101" pitchFamily="18" charset="-127"/>
              </a:rPr>
              <a:t>Бельских Ирина Юрьевна</a:t>
            </a:r>
            <a:endParaRPr lang="ru-RU" sz="5400" b="1" i="1" dirty="0" smtClean="0">
              <a:solidFill>
                <a:srgbClr val="660066"/>
              </a:solidFill>
              <a:latin typeface="Monotype Corsiva" pitchFamily="66" charset="0"/>
              <a:ea typeface="Batang" panose="02030600000101010101" pitchFamily="18" charset="-127"/>
            </a:endParaRPr>
          </a:p>
          <a:p>
            <a:pPr algn="ctr"/>
            <a:endParaRPr lang="ru-RU" sz="2000" b="1" dirty="0" smtClean="0"/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b="1" dirty="0" smtClean="0"/>
              <a:t>Дата рождения: </a:t>
            </a:r>
            <a:r>
              <a:rPr lang="ru-RU" sz="2800" b="1" dirty="0" smtClean="0"/>
              <a:t>29.05.1985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 Образование:  </a:t>
            </a:r>
            <a:r>
              <a:rPr lang="ru-RU" sz="2800" dirty="0" smtClean="0"/>
              <a:t>высшее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 Место работы: </a:t>
            </a:r>
            <a:r>
              <a:rPr lang="ru-RU" sz="2800" dirty="0" smtClean="0"/>
              <a:t>МБДОУ детский </a:t>
            </a:r>
            <a:r>
              <a:rPr lang="ru-RU" sz="2800" dirty="0" smtClean="0"/>
              <a:t>сад № 11 « Теремок» 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Занимаемая должность:</a:t>
            </a:r>
            <a:r>
              <a:rPr lang="ru-RU" sz="2800" dirty="0" smtClean="0"/>
              <a:t>  воспитатель  </a:t>
            </a:r>
          </a:p>
          <a:p>
            <a:pPr>
              <a:buNone/>
            </a:pPr>
            <a:r>
              <a:rPr lang="ru-RU" sz="2800" b="1" dirty="0" smtClean="0"/>
              <a:t>Стаж работы:</a:t>
            </a:r>
          </a:p>
          <a:p>
            <a:pPr>
              <a:buNone/>
            </a:pPr>
            <a:r>
              <a:rPr lang="ru-RU" sz="2800" dirty="0" smtClean="0"/>
              <a:t> а) общий </a:t>
            </a:r>
            <a:r>
              <a:rPr lang="ru-RU" sz="2800" dirty="0" smtClean="0"/>
              <a:t>10</a:t>
            </a:r>
            <a:r>
              <a:rPr lang="ru-RU" sz="2800" dirty="0" smtClean="0"/>
              <a:t> </a:t>
            </a:r>
            <a:r>
              <a:rPr lang="ru-RU" sz="2800" dirty="0" smtClean="0"/>
              <a:t>лет; </a:t>
            </a:r>
          </a:p>
          <a:p>
            <a:pPr>
              <a:buNone/>
            </a:pPr>
            <a:r>
              <a:rPr lang="ru-RU" sz="2800" dirty="0" smtClean="0"/>
              <a:t>б) в данном учреждении </a:t>
            </a:r>
            <a:r>
              <a:rPr lang="ru-RU" sz="2800" dirty="0" smtClean="0"/>
              <a:t>10 лет;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в) в занимаемой </a:t>
            </a:r>
            <a:r>
              <a:rPr lang="ru-RU" sz="2800" dirty="0" smtClean="0"/>
              <a:t>должности 10 лет.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Тема самообразования</a:t>
            </a:r>
            <a:r>
              <a:rPr lang="ru-RU" sz="2800" dirty="0" smtClean="0"/>
              <a:t>: Развитие </a:t>
            </a:r>
            <a:r>
              <a:rPr lang="ru-RU" sz="2800" dirty="0" smtClean="0"/>
              <a:t> связной речи.</a:t>
            </a: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endParaRPr lang="ru-RU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67544" y="332656"/>
            <a:ext cx="8229600" cy="78641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  <a:ea typeface="Times New Roman"/>
              </a:rPr>
              <a:t>Информационная карта</a:t>
            </a:r>
            <a:endParaRPr lang="ru-RU" sz="4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250825" y="333375"/>
            <a:ext cx="8642350" cy="5792788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Font typeface="Arial" charset="0"/>
              <a:buNone/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«Много на свете хороших профессий, но я знаю, моей  не найти интересней - это мысль присутствует со мной на протяжении всей моей деятельности. Педагогика – моё призванье, любимое дело, увлечение, работа. В наше непростое время остались работать с детьми только истинные педагоги, понимающие детскую душу и которые сами остались в душе детьми.</a:t>
            </a:r>
            <a:endParaRPr lang="en-US" sz="20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marL="0" indent="0" algn="just">
              <a:lnSpc>
                <a:spcPct val="150000"/>
              </a:lnSpc>
              <a:buFont typeface="Arial" charset="0"/>
              <a:buNone/>
              <a:defRPr/>
            </a:pPr>
            <a:r>
              <a:rPr lang="en-US" sz="2000" dirty="0" smtClean="0">
                <a:solidFill>
                  <a:srgbClr val="002060"/>
                </a:solidFill>
                <a:latin typeface="Monotype Corsiva" pitchFamily="66" charset="0"/>
              </a:rPr>
              <a:t>	</a:t>
            </a:r>
            <a:r>
              <a:rPr lang="ru-RU" sz="2000" dirty="0" smtClean="0">
                <a:solidFill>
                  <a:srgbClr val="002060"/>
                </a:solidFill>
                <a:latin typeface="Monotype Corsiva" pitchFamily="66" charset="0"/>
              </a:rPr>
              <a:t>Так что же значит быть воспитателем детского сада? Как выяснилось, это очень нелегкий и непростой труд, это постоянный поиск чего-то нового, это творческий подход, это новые открытия. И чтобы быть нужной и полезной детям, необходимо постоянно совершенствоваться самой, необходимо желание расти в профессии, как педагог, который со временем, с приобретением опыта становится только мудрее. И только при очень большом желании можно достигнуть наибольших высот.</a:t>
            </a:r>
          </a:p>
          <a:p>
            <a:pPr marL="0" indent="0" algn="just">
              <a:lnSpc>
                <a:spcPct val="150000"/>
              </a:lnSpc>
              <a:buFont typeface="Arial" charset="0"/>
              <a:buNone/>
              <a:defRPr/>
            </a:pPr>
            <a:endParaRPr lang="ru-RU" sz="2000" dirty="0" smtClean="0">
              <a:latin typeface="Monotype Corsiva" pitchFamily="66" charset="0"/>
            </a:endParaRPr>
          </a:p>
          <a:p>
            <a:pPr marL="0" indent="0" algn="just">
              <a:lnSpc>
                <a:spcPct val="15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>
              <a:buFont typeface="Arial" charset="0"/>
              <a:buChar char="•"/>
              <a:defRPr/>
            </a:pPr>
            <a:endParaRPr lang="ru-RU" sz="2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Мой девиз работы: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323850" y="1557338"/>
            <a:ext cx="8569325" cy="4525962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Font typeface="Wingdings" pitchFamily="2" charset="2"/>
              <a:buNone/>
            </a:pPr>
            <a:r>
              <a:rPr lang="en-US" sz="2800" smtClean="0">
                <a:solidFill>
                  <a:srgbClr val="002060"/>
                </a:solidFill>
                <a:latin typeface="Monotype Corsiva" pitchFamily="66" charset="0"/>
              </a:rPr>
              <a:t>	</a:t>
            </a:r>
            <a:r>
              <a:rPr lang="ru-RU" sz="4800" smtClean="0">
                <a:solidFill>
                  <a:srgbClr val="002060"/>
                </a:solidFill>
                <a:latin typeface="Monotype Corsiva" pitchFamily="66" charset="0"/>
              </a:rPr>
              <a:t>«</a:t>
            </a:r>
            <a:r>
              <a:rPr lang="ru-RU" sz="4800" i="1" smtClean="0">
                <a:solidFill>
                  <a:srgbClr val="002060"/>
                </a:solidFill>
                <a:latin typeface="Monotype Corsiva" pitchFamily="66" charset="0"/>
              </a:rPr>
              <a:t>Любить детей и выполнять свою работу лучше, чем вчера, а завтра лучше, чем сегодня</a:t>
            </a:r>
            <a:r>
              <a:rPr lang="ru-RU" sz="4800" smtClean="0">
                <a:solidFill>
                  <a:srgbClr val="002060"/>
                </a:solidFill>
                <a:latin typeface="Monotype Corsiva" pitchFamily="66" charset="0"/>
              </a:rPr>
              <a:t>» 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 algn="just">
              <a:buFont typeface="Arial" pitchFamily="34" charset="0"/>
              <a:buNone/>
            </a:pPr>
            <a:r>
              <a:rPr lang="en-US" b="1" i="1" smtClean="0"/>
              <a:t>		</a:t>
            </a:r>
            <a:r>
              <a:rPr lang="ru-RU" sz="4400" b="1" i="1" smtClean="0">
                <a:solidFill>
                  <a:srgbClr val="FF0000"/>
                </a:solidFill>
                <a:latin typeface="Monotype Corsiva" pitchFamily="66" charset="0"/>
              </a:rPr>
              <a:t>Цель</a:t>
            </a:r>
            <a:r>
              <a:rPr lang="ru-RU" sz="4400" smtClean="0">
                <a:latin typeface="Monotype Corsiva" pitchFamily="66" charset="0"/>
              </a:rPr>
              <a:t> моей педагогической деятельности: видеть в каждом ребёнке личность, развивать то ценное, что заложено природой.</a:t>
            </a:r>
          </a:p>
          <a:p>
            <a:pPr algn="just">
              <a:buFont typeface="Arial" pitchFamily="34" charset="0"/>
              <a:buNone/>
            </a:pPr>
            <a:r>
              <a:rPr lang="en-US" sz="4400" b="1" i="1" smtClean="0">
                <a:latin typeface="Monotype Corsiva" pitchFamily="66" charset="0"/>
              </a:rPr>
              <a:t>		</a:t>
            </a:r>
            <a:r>
              <a:rPr lang="ru-RU" sz="4400" b="1" i="1" smtClean="0">
                <a:solidFill>
                  <a:srgbClr val="FF0000"/>
                </a:solidFill>
                <a:latin typeface="Monotype Corsiva" pitchFamily="66" charset="0"/>
              </a:rPr>
              <a:t>Мои педагогические принципы:</a:t>
            </a:r>
            <a:endParaRPr lang="en-US" sz="440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just">
              <a:buFont typeface="Arial" pitchFamily="34" charset="0"/>
              <a:buNone/>
            </a:pPr>
            <a:r>
              <a:rPr lang="en-US" sz="4400" smtClean="0">
                <a:solidFill>
                  <a:srgbClr val="FF0000"/>
                </a:solidFill>
                <a:latin typeface="Monotype Corsiva" pitchFamily="66" charset="0"/>
              </a:rPr>
              <a:t>1. </a:t>
            </a:r>
            <a:r>
              <a:rPr lang="ru-RU" sz="4400" smtClean="0">
                <a:latin typeface="Monotype Corsiva" pitchFamily="66" charset="0"/>
              </a:rPr>
              <a:t>Любовь к детям.</a:t>
            </a:r>
          </a:p>
          <a:p>
            <a:pPr algn="just">
              <a:buFont typeface="Arial" pitchFamily="34" charset="0"/>
              <a:buNone/>
            </a:pPr>
            <a:r>
              <a:rPr lang="en-US" sz="4400" smtClean="0">
                <a:latin typeface="Monotype Corsiva" pitchFamily="66" charset="0"/>
              </a:rPr>
              <a:t>2. </a:t>
            </a:r>
            <a:r>
              <a:rPr lang="ru-RU" sz="4400" smtClean="0">
                <a:latin typeface="Monotype Corsiva" pitchFamily="66" charset="0"/>
              </a:rPr>
              <a:t>Содружество и сотворчество.</a:t>
            </a:r>
          </a:p>
          <a:p>
            <a:pPr algn="just"/>
            <a:endParaRPr lang="ru-RU" sz="4400" smtClean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699792" y="0"/>
            <a:ext cx="3970784" cy="6858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Солнце скрылось за домами,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Покидаем детский сад.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Я рассказываю маме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Про себя и про ребят.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Как мы хором песни пели,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Как играли в чехарду,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Что мы пили,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Что мы ели,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Что читали в детсаду.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Я рассказываю честно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И подробно обо всем.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Знаю, маме интересно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Знать о том, как мы живем.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48398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rgbClr val="002060"/>
                </a:solidFill>
                <a:latin typeface="Monotype Corsiva" pitchFamily="66" charset="0"/>
              </a:rPr>
              <a:t>Спасибо за внимание!</a:t>
            </a:r>
            <a:endParaRPr lang="ru-RU" sz="96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Picture 5" descr="Солнышко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140968"/>
            <a:ext cx="4427984" cy="33569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454</TotalTime>
  <Words>245</Words>
  <Application>Microsoft Office PowerPoint</Application>
  <PresentationFormat>Экран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    Портфолио воспитателя детского сада «Теремок»  Бельских  Ирины  Юрьевны </vt:lpstr>
      <vt:lpstr>Слайд 2</vt:lpstr>
      <vt:lpstr> Добро пожаловать!</vt:lpstr>
      <vt:lpstr>Слайд 4</vt:lpstr>
      <vt:lpstr>Слайд 5</vt:lpstr>
      <vt:lpstr>Мой девиз работы: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Администратор</cp:lastModifiedBy>
  <cp:revision>99</cp:revision>
  <dcterms:created xsi:type="dcterms:W3CDTF">2014-04-26T11:54:56Z</dcterms:created>
  <dcterms:modified xsi:type="dcterms:W3CDTF">2018-01-30T13:30:31Z</dcterms:modified>
</cp:coreProperties>
</file>