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65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882223-845F-4A56-B533-B6FDB577F32A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6DC6BA7-30F1-4ADD-B709-DC535A778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Классный </a:t>
            </a:r>
            <a:r>
              <a:rPr lang="ru-RU" dirty="0" smtClean="0"/>
              <a:t>час 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"</a:t>
            </a:r>
            <a:r>
              <a:rPr lang="ru-RU" dirty="0" smtClean="0"/>
              <a:t>Права и обязанности детей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Конституция РФ"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89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8709"/>
          <a:stretch>
            <a:fillRect/>
          </a:stretch>
        </p:blipFill>
        <p:spPr bwMode="auto">
          <a:xfrm>
            <a:off x="0" y="0"/>
            <a:ext cx="9144000" cy="4286256"/>
          </a:xfrm>
          <a:prstGeom prst="rect">
            <a:avLst/>
          </a:prstGeom>
          <a:noFill/>
        </p:spPr>
      </p:pic>
      <p:pic>
        <p:nvPicPr>
          <p:cNvPr id="5" name="Picture 2" descr="C:\Users\Admin\Desktop\89_2.jpg"/>
          <p:cNvPicPr>
            <a:picLocks noChangeAspect="1" noChangeArrowheads="1"/>
          </p:cNvPicPr>
          <p:nvPr/>
        </p:nvPicPr>
        <p:blipFill>
          <a:blip r:embed="rId2"/>
          <a:srcRect l="51562" t="60370" b="6887"/>
          <a:stretch>
            <a:fillRect/>
          </a:stretch>
        </p:blipFill>
        <p:spPr bwMode="auto">
          <a:xfrm>
            <a:off x="2428860" y="4286256"/>
            <a:ext cx="442912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51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92" y="0"/>
            <a:ext cx="91236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814" y="0"/>
            <a:ext cx="905618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dmin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Admin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12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2017-05-16T14:09:09Z</dcterms:created>
  <dcterms:modified xsi:type="dcterms:W3CDTF">2018-01-30T14:24:53Z</dcterms:modified>
</cp:coreProperties>
</file>