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7" r:id="rId9"/>
    <p:sldId id="268" r:id="rId10"/>
    <p:sldId id="269" r:id="rId11"/>
    <p:sldId id="270" r:id="rId12"/>
    <p:sldId id="271" r:id="rId13"/>
    <p:sldId id="274" r:id="rId14"/>
    <p:sldId id="278" r:id="rId15"/>
    <p:sldId id="275" r:id="rId16"/>
    <p:sldId id="27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84FA0E-3F19-4043-B7E6-22332956885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E8BA90-F6B3-4C13-98CF-4F5DC6382C5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21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FA0E-3F19-4043-B7E6-22332956885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BA90-F6B3-4C13-98CF-4F5DC6382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1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FA0E-3F19-4043-B7E6-22332956885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BA90-F6B3-4C13-98CF-4F5DC6382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74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FA0E-3F19-4043-B7E6-22332956885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BA90-F6B3-4C13-98CF-4F5DC6382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6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FA0E-3F19-4043-B7E6-22332956885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BA90-F6B3-4C13-98CF-4F5DC6382C5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991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FA0E-3F19-4043-B7E6-22332956885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BA90-F6B3-4C13-98CF-4F5DC6382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741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FA0E-3F19-4043-B7E6-22332956885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BA90-F6B3-4C13-98CF-4F5DC6382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583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FA0E-3F19-4043-B7E6-22332956885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BA90-F6B3-4C13-98CF-4F5DC6382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56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FA0E-3F19-4043-B7E6-22332956885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BA90-F6B3-4C13-98CF-4F5DC6382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342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FA0E-3F19-4043-B7E6-22332956885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BA90-F6B3-4C13-98CF-4F5DC6382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69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FA0E-3F19-4043-B7E6-22332956885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8BA90-F6B3-4C13-98CF-4F5DC6382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178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884FA0E-3F19-4043-B7E6-22332956885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6E8BA90-F6B3-4C13-98CF-4F5DC6382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269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5851" y="660307"/>
            <a:ext cx="9966960" cy="227883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Спортивная викторина</a:t>
            </a:r>
            <a:r>
              <a:rPr lang="ru-RU" sz="6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/>
            </a:r>
            <a:br>
              <a:rPr lang="ru-RU" sz="60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«Юные олимпийцы»</a:t>
            </a:r>
            <a:endParaRPr lang="ru-RU" sz="6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26" y="2821576"/>
            <a:ext cx="8327010" cy="3696789"/>
          </a:xfrm>
        </p:spPr>
      </p:pic>
    </p:spTree>
    <p:extLst>
      <p:ext uri="{BB962C8B-B14F-4D97-AF65-F5344CB8AC3E}">
        <p14:creationId xmlns:p14="http://schemas.microsoft.com/office/powerpoint/2010/main" val="24703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Бобслей</a:t>
            </a:r>
            <a:endParaRPr lang="ru-RU" sz="8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25" r="51604"/>
          <a:stretch/>
        </p:blipFill>
        <p:spPr>
          <a:xfrm>
            <a:off x="1142999" y="1841864"/>
            <a:ext cx="3912327" cy="43455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926" y="1940923"/>
            <a:ext cx="5529944" cy="414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35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Биатлон</a:t>
            </a:r>
            <a:endParaRPr lang="ru-RU" sz="6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4" r="63733"/>
          <a:stretch/>
        </p:blipFill>
        <p:spPr>
          <a:xfrm>
            <a:off x="1404255" y="1965960"/>
            <a:ext cx="2919549" cy="413478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417" y="1965960"/>
            <a:ext cx="54864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18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Хоккей</a:t>
            </a:r>
            <a:endParaRPr lang="ru-RU" sz="6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76" t="58274"/>
          <a:stretch/>
        </p:blipFill>
        <p:spPr>
          <a:xfrm>
            <a:off x="1143000" y="2651760"/>
            <a:ext cx="4147457" cy="34911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8" t="13577"/>
          <a:stretch/>
        </p:blipFill>
        <p:spPr>
          <a:xfrm>
            <a:off x="5852159" y="2651760"/>
            <a:ext cx="5382986" cy="339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99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1532709"/>
          </a:xfrm>
        </p:spPr>
        <p:txBody>
          <a:bodyPr>
            <a:noAutofit/>
          </a:bodyPr>
          <a:lstStyle/>
          <a:p>
            <a:pPr algn="ctr"/>
            <a:r>
              <a:rPr lang="ru-RU" sz="6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 </a:t>
            </a:r>
            <a: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«Игра со зрителями»</a:t>
            </a:r>
            <a:endParaRPr lang="ru-RU" sz="66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255" y="2292532"/>
            <a:ext cx="8327010" cy="4038600"/>
          </a:xfrm>
        </p:spPr>
      </p:pic>
    </p:spTree>
    <p:extLst>
      <p:ext uri="{BB962C8B-B14F-4D97-AF65-F5344CB8AC3E}">
        <p14:creationId xmlns:p14="http://schemas.microsoft.com/office/powerpoint/2010/main" val="269222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зимние виды спорта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82" y="2129246"/>
            <a:ext cx="5867058" cy="441524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040" y="2129246"/>
            <a:ext cx="5941039" cy="4415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06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1532709"/>
          </a:xfrm>
        </p:spPr>
        <p:txBody>
          <a:bodyPr>
            <a:noAutofit/>
          </a:bodyPr>
          <a:lstStyle/>
          <a:p>
            <a:pPr algn="ctr"/>
            <a: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6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 </a:t>
            </a:r>
            <a: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«Блиц турнир»</a:t>
            </a:r>
            <a:endParaRPr lang="ru-RU" sz="66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255" y="2292532"/>
            <a:ext cx="8327010" cy="4038600"/>
          </a:xfrm>
        </p:spPr>
      </p:pic>
    </p:spTree>
    <p:extLst>
      <p:ext uri="{BB962C8B-B14F-4D97-AF65-F5344CB8AC3E}">
        <p14:creationId xmlns:p14="http://schemas.microsoft.com/office/powerpoint/2010/main" val="392855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60" y="168592"/>
            <a:ext cx="11729153" cy="6480402"/>
          </a:xfrm>
        </p:spPr>
      </p:pic>
    </p:spTree>
    <p:extLst>
      <p:ext uri="{BB962C8B-B14F-4D97-AF65-F5344CB8AC3E}">
        <p14:creationId xmlns:p14="http://schemas.microsoft.com/office/powerpoint/2010/main" val="109890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тур «Разминка»</a:t>
            </a:r>
            <a:endParaRPr lang="ru-RU" sz="96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26" y="2057400"/>
            <a:ext cx="8327010" cy="4038600"/>
          </a:xfrm>
        </p:spPr>
      </p:pic>
    </p:spTree>
    <p:extLst>
      <p:ext uri="{BB962C8B-B14F-4D97-AF65-F5344CB8AC3E}">
        <p14:creationId xmlns:p14="http://schemas.microsoft.com/office/powerpoint/2010/main" val="4768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897" y="2220686"/>
            <a:ext cx="8255725" cy="38753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1519647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игры называют Олимпийскими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70416" y="5181600"/>
            <a:ext cx="2449287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Олимпия</a:t>
            </a: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67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447800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является эмблемой Олимпийских игр?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26" y="2057400"/>
            <a:ext cx="8327010" cy="4038600"/>
          </a:xfrm>
        </p:spPr>
      </p:pic>
    </p:spTree>
    <p:extLst>
      <p:ext uri="{BB962C8B-B14F-4D97-AF65-F5344CB8AC3E}">
        <p14:creationId xmlns:p14="http://schemas.microsoft.com/office/powerpoint/2010/main" val="40545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является символом всех Олимпийских игр?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195" y="2161903"/>
            <a:ext cx="4785129" cy="4408714"/>
          </a:xfrm>
        </p:spPr>
      </p:pic>
    </p:spTree>
    <p:extLst>
      <p:ext uri="{BB962C8B-B14F-4D97-AF65-F5344CB8AC3E}">
        <p14:creationId xmlns:p14="http://schemas.microsoft.com/office/powerpoint/2010/main" val="26681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городе проходили зимние Олимпийские игры в России?</a:t>
            </a:r>
            <a:r>
              <a:rPr lang="ru-RU" sz="5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/>
              <a:t>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05" y="2057400"/>
            <a:ext cx="9053253" cy="4038600"/>
          </a:xfrm>
        </p:spPr>
      </p:pic>
    </p:spTree>
    <p:extLst>
      <p:ext uri="{BB962C8B-B14F-4D97-AF65-F5344CB8AC3E}">
        <p14:creationId xmlns:p14="http://schemas.microsoft.com/office/powerpoint/2010/main" val="48253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1532709"/>
          </a:xfrm>
        </p:spPr>
        <p:txBody>
          <a:bodyPr>
            <a:noAutofit/>
          </a:bodyPr>
          <a:lstStyle/>
          <a:p>
            <a:pPr algn="ctr"/>
            <a:r>
              <a:rPr lang="ru-RU" sz="6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 </a:t>
            </a:r>
            <a:r>
              <a:rPr lang="ru-RU" sz="6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«Знатоки зимних видов спорта»</a:t>
            </a:r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255" y="2292532"/>
            <a:ext cx="8327010" cy="4038600"/>
          </a:xfrm>
        </p:spPr>
      </p:pic>
    </p:spTree>
    <p:extLst>
      <p:ext uri="{BB962C8B-B14F-4D97-AF65-F5344CB8AC3E}">
        <p14:creationId xmlns:p14="http://schemas.microsoft.com/office/powerpoint/2010/main" val="122280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1532709"/>
          </a:xfrm>
        </p:spPr>
        <p:txBody>
          <a:bodyPr>
            <a:noAutofit/>
          </a:bodyPr>
          <a:lstStyle/>
          <a:p>
            <a:pPr algn="ctr"/>
            <a: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6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 Игра </a:t>
            </a:r>
            <a: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вид спорта»</a:t>
            </a:r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255" y="2292532"/>
            <a:ext cx="8327010" cy="4038600"/>
          </a:xfrm>
        </p:spPr>
      </p:pic>
    </p:spTree>
    <p:extLst>
      <p:ext uri="{BB962C8B-B14F-4D97-AF65-F5344CB8AC3E}">
        <p14:creationId xmlns:p14="http://schemas.microsoft.com/office/powerpoint/2010/main" val="115014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023257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Фигурное катание</a:t>
            </a:r>
            <a:endParaRPr lang="ru-RU" sz="6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93" t="40592" r="37310" b="2482"/>
          <a:stretch/>
        </p:blipFill>
        <p:spPr>
          <a:xfrm>
            <a:off x="1143000" y="2050870"/>
            <a:ext cx="3794760" cy="42090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306" y="2154145"/>
            <a:ext cx="5992522" cy="401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2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165</TotalTime>
  <Words>60</Words>
  <Application>Microsoft Office PowerPoint</Application>
  <PresentationFormat>Широкоэкранный</PresentationFormat>
  <Paragraphs>16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Corbel</vt:lpstr>
      <vt:lpstr>Monotype Corsiva</vt:lpstr>
      <vt:lpstr>Times New Roman</vt:lpstr>
      <vt:lpstr>Базис</vt:lpstr>
      <vt:lpstr>Спортивная викторина «Юные олимпийцы»</vt:lpstr>
      <vt:lpstr>1 тур «Разминка»</vt:lpstr>
      <vt:lpstr>Почему игры называют Олимпийскими?  </vt:lpstr>
      <vt:lpstr>Что является эмблемой Олимпийских игр? </vt:lpstr>
      <vt:lpstr>Что является символом всех Олимпийских игр? </vt:lpstr>
      <vt:lpstr>В каком городе проходили зимние Олимпийские игры в России?  </vt:lpstr>
      <vt:lpstr>2 тур «Знатоки зимних видов спорта»</vt:lpstr>
      <vt:lpstr>3 тур Игра  «Угадай вид спорта»</vt:lpstr>
      <vt:lpstr>Фигурное катание</vt:lpstr>
      <vt:lpstr>Бобслей</vt:lpstr>
      <vt:lpstr>Биатлон</vt:lpstr>
      <vt:lpstr>Хоккей</vt:lpstr>
      <vt:lpstr>4 тур  «Игра со зрителями»</vt:lpstr>
      <vt:lpstr>Назовите зимние виды спорта</vt:lpstr>
      <vt:lpstr>5 тур  «Блиц турнир»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25</cp:revision>
  <dcterms:created xsi:type="dcterms:W3CDTF">2018-01-15T12:51:13Z</dcterms:created>
  <dcterms:modified xsi:type="dcterms:W3CDTF">2018-01-30T05:44:55Z</dcterms:modified>
</cp:coreProperties>
</file>