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6AE83-30D8-4844-82A0-27338D4F2A6B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0428C-8BC1-4328-8078-90946AB8A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723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6AE83-30D8-4844-82A0-27338D4F2A6B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0428C-8BC1-4328-8078-90946AB8A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91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6AE83-30D8-4844-82A0-27338D4F2A6B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0428C-8BC1-4328-8078-90946AB8A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942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6AE83-30D8-4844-82A0-27338D4F2A6B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0428C-8BC1-4328-8078-90946AB8A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735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6AE83-30D8-4844-82A0-27338D4F2A6B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0428C-8BC1-4328-8078-90946AB8A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071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6AE83-30D8-4844-82A0-27338D4F2A6B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0428C-8BC1-4328-8078-90946AB8A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879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6AE83-30D8-4844-82A0-27338D4F2A6B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0428C-8BC1-4328-8078-90946AB8A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249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6AE83-30D8-4844-82A0-27338D4F2A6B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0428C-8BC1-4328-8078-90946AB8A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265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6AE83-30D8-4844-82A0-27338D4F2A6B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0428C-8BC1-4328-8078-90946AB8A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495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6AE83-30D8-4844-82A0-27338D4F2A6B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0428C-8BC1-4328-8078-90946AB8A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960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6AE83-30D8-4844-82A0-27338D4F2A6B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0428C-8BC1-4328-8078-90946AB8A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847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26AE83-30D8-4844-82A0-27338D4F2A6B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C0428C-8BC1-4328-8078-90946AB8A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962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5747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9630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7702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2656"/>
            <a:ext cx="8640960" cy="633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8826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6369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526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635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687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8424936" cy="6313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208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2656"/>
            <a:ext cx="8424936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3070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5212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0648"/>
            <a:ext cx="8496944" cy="6408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5108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02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Экран (4:3)</PresentationFormat>
  <Paragraphs>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связной</dc:creator>
  <cp:lastModifiedBy>связной</cp:lastModifiedBy>
  <cp:revision>1</cp:revision>
  <dcterms:created xsi:type="dcterms:W3CDTF">2018-01-30T16:18:26Z</dcterms:created>
  <dcterms:modified xsi:type="dcterms:W3CDTF">2018-01-30T16:24:39Z</dcterms:modified>
</cp:coreProperties>
</file>