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62" r:id="rId3"/>
    <p:sldId id="271" r:id="rId4"/>
    <p:sldId id="263" r:id="rId5"/>
    <p:sldId id="267" r:id="rId6"/>
    <p:sldId id="264" r:id="rId7"/>
    <p:sldId id="266" r:id="rId8"/>
    <p:sldId id="265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643E5B-AC95-4AC3-9562-9BCA500B42F3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BA3EE2-3B6F-4E48-8670-6DE84F67D2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3116"/>
            <a:ext cx="8043890" cy="164307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+mn-lt"/>
              </a:rPr>
              <a:t>Покормите птиц зимой!</a:t>
            </a:r>
            <a:endParaRPr lang="ru-RU" sz="96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285728"/>
            <a:ext cx="11430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щур</a:t>
            </a:r>
            <a:endParaRPr lang="ru-RU" sz="3200" dirty="0"/>
          </a:p>
        </p:txBody>
      </p:sp>
      <p:pic>
        <p:nvPicPr>
          <p:cNvPr id="21506" name="Picture 2" descr="http://ukraine-fish.net/_bl/2/48272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71546"/>
            <a:ext cx="5715000" cy="4352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22" y="285728"/>
            <a:ext cx="4572016" cy="6025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Покормите птиц зимой,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Пусть со всех концов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К вам слетятся, как домой,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 </a:t>
            </a: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/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Стайки на крыльцо.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Небогаты их корма,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Горсть одна нужна,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Горсть одна – и не страшна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Будет им зима.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Сколько гибнет их –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Не счесть, видеть тяжело!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А ведь в нашем сердце есть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И для них тепло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Разве можно забывать: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Улететь могли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А остались зимовать</a:t>
            </a:r>
            <a:br>
              <a:rPr lang="ru-RU" sz="24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ea typeface="Times New Roman" pitchFamily="18" charset="0"/>
              </a:rPr>
              <a:t>Заодно с людьми…</a:t>
            </a:r>
            <a:endParaRPr lang="ru-RU" sz="24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Поползе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928670"/>
            <a:ext cx="345954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синица московка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357298"/>
            <a:ext cx="3429024" cy="800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s9814.userapi.com/u1713742/-6/x_212d35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6858046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zooschool.ru/attach/img1/9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214422"/>
            <a:ext cx="5282387" cy="50006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71934" y="500042"/>
            <a:ext cx="16730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чечётка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 descr="дятел большой пёстрый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14356"/>
            <a:ext cx="7608147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rbcu.ru/upload/forum/upload/666/10415_siskin06_0712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315200" cy="48768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86182" y="500042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чиж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ёст еловик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785794"/>
            <a:ext cx="484586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rbcu.ru/upload/forum/upload/666/17632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00108"/>
            <a:ext cx="7101528" cy="53578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14744" y="214290"/>
            <a:ext cx="13789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щегол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117</TotalTime>
  <Words>12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Покормите птиц зимой!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2014-01-17T18:58:42Z</dcterms:created>
  <dcterms:modified xsi:type="dcterms:W3CDTF">2014-01-19T15:27:54Z</dcterms:modified>
</cp:coreProperties>
</file>