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4" r:id="rId4"/>
    <p:sldId id="265" r:id="rId5"/>
    <p:sldId id="266" r:id="rId6"/>
    <p:sldId id="261" r:id="rId7"/>
    <p:sldId id="262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4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953"/>
            <a:ext cx="9144000" cy="6858000"/>
          </a:xfr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34" y="-99392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979712" y="332656"/>
            <a:ext cx="6768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Муниципальное бюджетное дошкольное образовательное </a:t>
            </a:r>
            <a:r>
              <a:rPr lang="ru-RU" sz="1400" b="1" dirty="0" smtClean="0"/>
              <a:t>учреждение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sz="1400" b="1" dirty="0"/>
              <a:t>«Благовещенский детский сад «Светлячок»</a:t>
            </a:r>
          </a:p>
          <a:p>
            <a:pPr algn="ctr"/>
            <a:r>
              <a:rPr lang="ru-RU" sz="1400" b="1" dirty="0"/>
              <a:t>Благовещенского района Алтайского края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1916832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РАЙОННОЕ МЕТОДИЧЕСКОЕ ОБЪЕДИНЕНИЕ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2924944"/>
            <a:ext cx="53285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Тема: «Реализация ФГОС ДО </a:t>
            </a:r>
            <a:r>
              <a:rPr lang="ru-RU" sz="2000" dirty="0" smtClean="0"/>
              <a:t>: Создание </a:t>
            </a:r>
            <a:r>
              <a:rPr lang="ru-RU" sz="2000" dirty="0"/>
              <a:t>условий для речевого творчества детей дошкольного возраста»</a:t>
            </a:r>
          </a:p>
        </p:txBody>
      </p:sp>
      <p:pic>
        <p:nvPicPr>
          <p:cNvPr id="1026" name="Picture 2" descr="C:\Users\VIP\Desktop\Фото РМО\IMG_34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940607"/>
            <a:ext cx="7416824" cy="265674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82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9144000" cy="6938257"/>
          </a:xfrm>
        </p:spPr>
      </p:pic>
      <p:sp>
        <p:nvSpPr>
          <p:cNvPr id="3" name="Прямоугольник 2"/>
          <p:cNvSpPr/>
          <p:nvPr/>
        </p:nvSpPr>
        <p:spPr>
          <a:xfrm>
            <a:off x="2627784" y="692696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ОБРАЗОВАТЕЛЬНЫЕ </a:t>
            </a:r>
            <a:r>
              <a:rPr lang="ru-RU" sz="2400" b="1" dirty="0" smtClean="0"/>
              <a:t>ОБЛАСТИ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1859340"/>
            <a:ext cx="52565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1. Социально-коммуникативное </a:t>
            </a:r>
            <a:endParaRPr lang="ru-RU" sz="2400" dirty="0"/>
          </a:p>
          <a:p>
            <a:r>
              <a:rPr lang="ru-RU" sz="2400" b="1" dirty="0"/>
              <a:t> </a:t>
            </a:r>
            <a:r>
              <a:rPr lang="ru-RU" sz="2400" b="1" dirty="0" smtClean="0"/>
              <a:t>   развитие.</a:t>
            </a:r>
          </a:p>
          <a:p>
            <a:endParaRPr lang="ru-RU" sz="2400" dirty="0">
              <a:cs typeface="Aharoni" pitchFamily="2" charset="-79"/>
            </a:endParaRPr>
          </a:p>
          <a:p>
            <a:r>
              <a:rPr lang="ru-RU" sz="2400" b="1" dirty="0">
                <a:cs typeface="Aharoni" pitchFamily="2" charset="-79"/>
              </a:rPr>
              <a:t>2. Познавательное развитие.</a:t>
            </a:r>
            <a:endParaRPr lang="ru-RU" sz="2400" dirty="0">
              <a:cs typeface="Aharoni" pitchFamily="2" charset="-79"/>
            </a:endParaRPr>
          </a:p>
          <a:p>
            <a:r>
              <a:rPr lang="ru-RU" sz="2400" b="1" dirty="0"/>
              <a:t> </a:t>
            </a:r>
            <a:endParaRPr lang="ru-RU" sz="2400" dirty="0"/>
          </a:p>
          <a:p>
            <a:r>
              <a:rPr lang="ru-RU" sz="2400" b="1" dirty="0"/>
              <a:t>3. Речевое развитие.</a:t>
            </a:r>
            <a:endParaRPr lang="ru-RU" sz="2400" dirty="0"/>
          </a:p>
          <a:p>
            <a:r>
              <a:rPr lang="ru-RU" sz="2400" b="1" dirty="0"/>
              <a:t> </a:t>
            </a:r>
            <a:endParaRPr lang="ru-RU" sz="2400" dirty="0"/>
          </a:p>
          <a:p>
            <a:r>
              <a:rPr lang="ru-RU" sz="2400" b="1" dirty="0"/>
              <a:t>4. </a:t>
            </a:r>
            <a:r>
              <a:rPr lang="ru-RU" sz="2400" b="1" dirty="0" smtClean="0"/>
              <a:t>Художественно-эстетическое</a:t>
            </a:r>
            <a:endParaRPr lang="ru-RU" sz="2400" dirty="0"/>
          </a:p>
          <a:p>
            <a:r>
              <a:rPr lang="ru-RU" sz="2400" b="1" dirty="0"/>
              <a:t> </a:t>
            </a:r>
            <a:r>
              <a:rPr lang="ru-RU" sz="2400" b="1" dirty="0" smtClean="0"/>
              <a:t>   развитие.</a:t>
            </a:r>
          </a:p>
          <a:p>
            <a:endParaRPr lang="ru-RU" sz="2400" dirty="0"/>
          </a:p>
          <a:p>
            <a:r>
              <a:rPr lang="ru-RU" sz="2400" b="1" dirty="0"/>
              <a:t>5. Физическое развитие.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4323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26818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296554" y="404664"/>
            <a:ext cx="49478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РЕЧЕВОЕ РАЗВИТИЕ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1340768"/>
            <a:ext cx="54726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1. Овладение речью как средством общения и </a:t>
            </a:r>
            <a:endParaRPr lang="ru-RU" sz="1600" dirty="0"/>
          </a:p>
          <a:p>
            <a:r>
              <a:rPr lang="ru-RU" sz="1600" b="1" dirty="0"/>
              <a:t>   культуры</a:t>
            </a:r>
            <a:r>
              <a:rPr lang="ru-RU" sz="1600" b="1" dirty="0" smtClean="0"/>
              <a:t>.</a:t>
            </a:r>
          </a:p>
          <a:p>
            <a:endParaRPr lang="ru-RU" sz="1600" dirty="0"/>
          </a:p>
          <a:p>
            <a:r>
              <a:rPr lang="ru-RU" sz="1600" b="1" dirty="0"/>
              <a:t>2. Обогащение активного словаря</a:t>
            </a:r>
            <a:r>
              <a:rPr lang="ru-RU" sz="1600" b="1" dirty="0" smtClean="0"/>
              <a:t>.</a:t>
            </a:r>
          </a:p>
          <a:p>
            <a:endParaRPr lang="ru-RU" sz="1600" dirty="0"/>
          </a:p>
          <a:p>
            <a:r>
              <a:rPr lang="ru-RU" sz="1600" b="1" dirty="0"/>
              <a:t>3. Развитие связной, грамматически правильной </a:t>
            </a:r>
            <a:endParaRPr lang="ru-RU" sz="1600" dirty="0"/>
          </a:p>
          <a:p>
            <a:r>
              <a:rPr lang="ru-RU" sz="1600" b="1" dirty="0"/>
              <a:t>   диалогической и монологической речи</a:t>
            </a:r>
            <a:r>
              <a:rPr lang="ru-RU" sz="1600" b="1" dirty="0" smtClean="0"/>
              <a:t>.</a:t>
            </a:r>
          </a:p>
          <a:p>
            <a:endParaRPr lang="ru-RU" sz="1600" dirty="0"/>
          </a:p>
          <a:p>
            <a:r>
              <a:rPr lang="ru-RU" sz="1600" b="1" dirty="0"/>
              <a:t>4. Развитие речевого творчества</a:t>
            </a:r>
            <a:r>
              <a:rPr lang="ru-RU" sz="1600" b="1" dirty="0" smtClean="0"/>
              <a:t>.</a:t>
            </a:r>
          </a:p>
          <a:p>
            <a:endParaRPr lang="ru-RU" sz="1600" dirty="0"/>
          </a:p>
          <a:p>
            <a:r>
              <a:rPr lang="ru-RU" sz="1600" b="1" dirty="0"/>
              <a:t>5. Знакомство с книжной культурой, детской    </a:t>
            </a:r>
            <a:endParaRPr lang="ru-RU" sz="1600" dirty="0"/>
          </a:p>
          <a:p>
            <a:r>
              <a:rPr lang="ru-RU" sz="1600" b="1" dirty="0"/>
              <a:t>    литературой, понимание на слух текстов</a:t>
            </a:r>
            <a:endParaRPr lang="ru-RU" sz="1600" dirty="0"/>
          </a:p>
          <a:p>
            <a:r>
              <a:rPr lang="ru-RU" sz="1600" b="1" dirty="0"/>
              <a:t>    различных жанров детской литературы</a:t>
            </a:r>
            <a:r>
              <a:rPr lang="ru-RU" sz="1600" b="1" dirty="0" smtClean="0"/>
              <a:t>.</a:t>
            </a:r>
          </a:p>
          <a:p>
            <a:endParaRPr lang="ru-RU" sz="1600" dirty="0"/>
          </a:p>
          <a:p>
            <a:r>
              <a:rPr lang="ru-RU" sz="1600" b="1" dirty="0"/>
              <a:t>6. Формирование звуковой аналитико-</a:t>
            </a:r>
            <a:endParaRPr lang="ru-RU" sz="1600" dirty="0"/>
          </a:p>
          <a:p>
            <a:r>
              <a:rPr lang="ru-RU" sz="1600" b="1" dirty="0"/>
              <a:t>    -синтетической активности как предпосылки </a:t>
            </a:r>
            <a:endParaRPr lang="ru-RU" sz="1600" dirty="0"/>
          </a:p>
          <a:p>
            <a:r>
              <a:rPr lang="ru-RU" sz="1600" b="1" dirty="0"/>
              <a:t>    обучения грамоте</a:t>
            </a:r>
            <a:r>
              <a:rPr lang="ru-RU" sz="1600" b="1" dirty="0" smtClean="0"/>
              <a:t>.</a:t>
            </a:r>
          </a:p>
          <a:p>
            <a:endParaRPr lang="ru-RU" sz="1600" dirty="0"/>
          </a:p>
          <a:p>
            <a:r>
              <a:rPr lang="ru-RU" sz="1600" b="1" dirty="0"/>
              <a:t>7. Развитие звуковой и интонационной культуры,</a:t>
            </a:r>
            <a:endParaRPr lang="ru-RU" sz="1600" dirty="0"/>
          </a:p>
          <a:p>
            <a:r>
              <a:rPr lang="ru-RU" sz="1600" b="1" dirty="0"/>
              <a:t>    фонематического слуха.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206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VIP\Desktop\фоны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008" y="57130"/>
            <a:ext cx="957604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VIP\Desktop\Фото РМО\2017-04-11 10-21-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09634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IP\Desktop\Фото РМО\2017-04-11 10-22-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3960" y="116632"/>
            <a:ext cx="313047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IP\Desktop\Фото РМО\2017-04-11 11-28-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2553">
            <a:off x="145497" y="2708920"/>
            <a:ext cx="449851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IP\Desktop\Фото РМО\IMG_423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29092"/>
            <a:ext cx="2808312" cy="243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VIP\Desktop\Мои документы\Фото 2016-17\IMG_422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8589">
            <a:off x="4972492" y="2708920"/>
            <a:ext cx="4352035" cy="27363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4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VIP\Desktop\фоны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49883" cy="693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VIP\Desktop\ФОТО КОМАРОВА Н,В,\з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857250"/>
            <a:ext cx="2376264" cy="185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IP\Desktop\ФОТО КОМАРОВА Н,В,\й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764705"/>
            <a:ext cx="2489528" cy="245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IP\Desktop\Мои документы\Фото 2016-17\IMG_368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23606"/>
            <a:ext cx="2880320" cy="210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VIP\Desktop\Мои документы\Фото 2016-17\IMG_345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1" y="2924942"/>
            <a:ext cx="2808312" cy="216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VIP\Desktop\Мои документы\Фото Сказки\IMG_311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984" y="1124745"/>
            <a:ext cx="2050096" cy="196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VIP\Desktop\Мои документы\Фото Сказки\IMG_306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0270" y="2945469"/>
            <a:ext cx="2060201" cy="213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1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VIP\Desktop\фоны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144000" cy="685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VIP\Desktop\Фото РМО\IMG_43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69916"/>
            <a:ext cx="2520280" cy="200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VIP\Desktop\Фото РМО\IMG_43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1000"/>
            <a:ext cx="42484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VIP\Desktop\Фото РМО\2017-04-11 11-09-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65036"/>
            <a:ext cx="4176464" cy="22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VIP\Desktop\Мои документы\Фото Сказки\IMG_26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1000"/>
            <a:ext cx="3384376" cy="278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4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VIP\Desktop\фоны\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9985"/>
            <a:ext cx="9148544" cy="682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VIP\Desktop\Фото РМО\IMG_42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62829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VIP\Desktop\Фото РМО\CIMG67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397303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VIP\Desktop\Фото РМО\IMG_32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8496" y="341040"/>
            <a:ext cx="316835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VIP\Desktop\Фото РМО\IMG_441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674" y="3501008"/>
            <a:ext cx="360643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VIP\Desktop\Фото РМО\IMG_424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512" y="548681"/>
            <a:ext cx="2928899" cy="195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24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VIP\Desktop\фоны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894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VIP\Desktop\ФОТО КОМАРОВА Н,В,\SAM_27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334617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VIP\Desktop\ФОТО КОМАРОВА Н,В,\SAM_27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2520279" cy="374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VIP\Desktop\ФОТО КОМАРОВА Н,В,\SAM_278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320035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506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VIP\Desktop\фоны\i (1)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27500"/>
            <a:ext cx="936104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046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331</TotalTime>
  <Words>127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Сказка</dc:creator>
  <cp:lastModifiedBy>VIP</cp:lastModifiedBy>
  <cp:revision>28</cp:revision>
  <dcterms:created xsi:type="dcterms:W3CDTF">2017-04-13T10:48:09Z</dcterms:created>
  <dcterms:modified xsi:type="dcterms:W3CDTF">2018-01-30T03:35:00Z</dcterms:modified>
</cp:coreProperties>
</file>