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60" r:id="rId6"/>
    <p:sldId id="261" r:id="rId7"/>
    <p:sldId id="258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31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4EC49A-D4F8-4C53-A016-B5F6192FAF0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6DE1631-FBF4-4193-AE14-A8D05E3E810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653136"/>
            <a:ext cx="8305800" cy="1719064"/>
          </a:xfrm>
        </p:spPr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Учитель-логопед МАДОУ «Детский сад комбинированного вида №232» города Саратова</a:t>
            </a:r>
          </a:p>
          <a:p>
            <a:r>
              <a:rPr lang="ru-RU" dirty="0" smtClean="0"/>
              <a:t> Евгения Александровна Пушкарева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05800" cy="3960440"/>
          </a:xfrm>
        </p:spPr>
        <p:txBody>
          <a:bodyPr/>
          <a:lstStyle/>
          <a:p>
            <a:r>
              <a:rPr lang="ru-RU" dirty="0" smtClean="0"/>
              <a:t>Развитие связной речи</a:t>
            </a:r>
            <a:br>
              <a:rPr lang="ru-RU" dirty="0" smtClean="0"/>
            </a:br>
            <a:r>
              <a:rPr lang="ru-RU" dirty="0" smtClean="0"/>
              <a:t>«Составление рассказа по картине И. И. Машкова</a:t>
            </a:r>
            <a:br>
              <a:rPr lang="ru-RU" dirty="0" smtClean="0"/>
            </a:br>
            <a:r>
              <a:rPr lang="ru-RU" b="1" i="1" dirty="0" smtClean="0"/>
              <a:t>Снедь московская. Хлебы.»</a:t>
            </a:r>
            <a:br>
              <a:rPr lang="ru-RU" b="1" i="1" dirty="0" smtClean="0"/>
            </a:br>
            <a:r>
              <a:rPr lang="ru-RU" sz="3600" dirty="0"/>
              <a:t>д</a:t>
            </a:r>
            <a:r>
              <a:rPr lang="ru-RU" sz="3600" dirty="0" smtClean="0"/>
              <a:t>ля детей 6-7 лет с </a:t>
            </a:r>
            <a:r>
              <a:rPr lang="ru-RU" sz="3600" dirty="0"/>
              <a:t>Т</a:t>
            </a:r>
            <a:r>
              <a:rPr lang="ru-RU" sz="3600" dirty="0" smtClean="0"/>
              <a:t>НР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4074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20480"/>
          </a:xfrm>
          <a:noFill/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Образовательные: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познакомить детей с творчеством художника И.И. Машкова;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Развивающие: </a:t>
            </a:r>
          </a:p>
          <a:p>
            <a:pPr marL="0" indent="0">
              <a:buNone/>
            </a:pPr>
            <a:r>
              <a:rPr lang="ru-RU" dirty="0" smtClean="0"/>
              <a:t>развитие эстетического вкуса;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Коррекционные:</a:t>
            </a:r>
          </a:p>
          <a:p>
            <a:pPr marL="0" indent="0">
              <a:buNone/>
            </a:pPr>
            <a:r>
              <a:rPr lang="ru-RU" dirty="0" smtClean="0"/>
              <a:t>отвечать на вопросы полным, распространенным предложением, связно, последовательно излагать свои мысли;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Воспитательные: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воспитание бережного отношения к хлебу.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304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</a:rPr>
              <a:t>Цель:</a:t>
            </a:r>
            <a:r>
              <a:rPr lang="ru-RU" dirty="0" smtClean="0"/>
              <a:t> </a:t>
            </a:r>
            <a:r>
              <a:rPr lang="ru-RU" sz="4000" dirty="0"/>
              <a:t>ф</a:t>
            </a:r>
            <a:r>
              <a:rPr lang="ru-RU" sz="4000" dirty="0" smtClean="0"/>
              <a:t>ормировать у детей умение составлять описательный рассказ по картине известного художника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68096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создание мини-музея по теме «Хлеб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рассматривание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различных хлебобулочных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изделий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беседа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«Откуда хлеб пришел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игра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«Отгадай по вкусу 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запаху»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знакомство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 профессией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пекаря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заучивание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стихов и  пословиц о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хлебе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Предварительная работа: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3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49" y="779291"/>
            <a:ext cx="3861335" cy="51699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764704"/>
            <a:ext cx="3456384" cy="5040560"/>
          </a:xfrm>
        </p:spPr>
        <p:txBody>
          <a:bodyPr/>
          <a:lstStyle/>
          <a:p>
            <a:r>
              <a:rPr lang="ru-RU" dirty="0" smtClean="0"/>
              <a:t>Русский художник</a:t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</a:rPr>
              <a:t>Илья Иванович Машков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/>
              <a:t>(1881–1944)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14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4008" y="1700808"/>
            <a:ext cx="4032448" cy="4536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Натюрморт. Цветы. </a:t>
            </a:r>
            <a:r>
              <a:rPr lang="ru-RU" dirty="0" smtClean="0"/>
              <a:t>1939г.</a:t>
            </a:r>
            <a:br>
              <a:rPr lang="ru-RU" dirty="0" smtClean="0"/>
            </a:br>
            <a:r>
              <a:rPr lang="ru-RU" dirty="0" smtClean="0"/>
              <a:t>88*58 см.</a:t>
            </a:r>
            <a:br>
              <a:rPr lang="ru-RU" dirty="0" smtClean="0"/>
            </a:br>
            <a:r>
              <a:rPr lang="ru-RU" dirty="0" smtClean="0"/>
              <a:t>Продан на аукционе «</a:t>
            </a:r>
            <a:r>
              <a:rPr lang="ru-RU" dirty="0" err="1" smtClean="0"/>
              <a:t>Сотби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3.5 млн. долларов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4032448" cy="61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9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86" y="5877272"/>
            <a:ext cx="8424993" cy="571128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2"/>
                </a:solidFill>
              </a:rPr>
              <a:t>Натюрморт с фруктами </a:t>
            </a:r>
            <a:r>
              <a:rPr lang="ru-RU" sz="2500" dirty="0" smtClean="0"/>
              <a:t>1910г. 103*133.8 см.</a:t>
            </a:r>
            <a:br>
              <a:rPr lang="ru-RU" sz="2500" dirty="0" smtClean="0"/>
            </a:br>
            <a:r>
              <a:rPr lang="ru-RU" sz="2500" dirty="0" smtClean="0"/>
              <a:t>Продан на аукционе «</a:t>
            </a:r>
            <a:r>
              <a:rPr lang="ru-RU" sz="2500" dirty="0" err="1" smtClean="0"/>
              <a:t>Кристис</a:t>
            </a:r>
            <a:r>
              <a:rPr lang="ru-RU" sz="2500" dirty="0" smtClean="0"/>
              <a:t>» за 7,25 млн. долларов 03.06.13г.</a:t>
            </a:r>
            <a:endParaRPr lang="ru-RU" sz="2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2530"/>
            <a:ext cx="7056784" cy="540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080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021288"/>
            <a:ext cx="7956376" cy="64807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Снедь </a:t>
            </a:r>
            <a:r>
              <a:rPr lang="ru-RU" sz="3200" dirty="0" smtClean="0">
                <a:solidFill>
                  <a:schemeClr val="accent2"/>
                </a:solidFill>
              </a:rPr>
              <a:t>московская. Хлебы. </a:t>
            </a:r>
            <a:r>
              <a:rPr lang="ru-RU" sz="32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1924 г. </a:t>
            </a:r>
            <a:r>
              <a:rPr lang="ru-RU" sz="3200" dirty="0" smtClean="0"/>
              <a:t>145*129 </a:t>
            </a:r>
            <a:r>
              <a:rPr lang="ru-RU" sz="3200" dirty="0" smtClean="0"/>
              <a:t>см.</a:t>
            </a:r>
            <a:endParaRPr lang="ru-RU" sz="3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978" y="306800"/>
            <a:ext cx="6291366" cy="5642480"/>
          </a:xfrm>
        </p:spPr>
      </p:pic>
    </p:spTree>
    <p:extLst>
      <p:ext uri="{BB962C8B-B14F-4D97-AF65-F5344CB8AC3E}">
        <p14:creationId xmlns:p14="http://schemas.microsoft.com/office/powerpoint/2010/main" val="215276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0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343</TotalTime>
  <Words>132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Развитие связной речи «Составление рассказа по картине И. И. Машкова Снедь московская. Хлебы.» для детей 6-7 лет с ТНР</vt:lpstr>
      <vt:lpstr>     Цель: формировать у детей умение составлять описательный рассказ по картине известного художника. </vt:lpstr>
      <vt:lpstr>Предварительная работа:</vt:lpstr>
      <vt:lpstr>Русский художник Илья Иванович Машков (1881–1944)</vt:lpstr>
      <vt:lpstr>Натюрморт. Цветы. 1939г. 88*58 см. Продан на аукционе «Сотби» 3.5 млн. долларов</vt:lpstr>
      <vt:lpstr>Натюрморт с фруктами 1910г. 103*133.8 см. Продан на аукционе «Кристис» за 7,25 млн. долларов 03.06.13г.</vt:lpstr>
      <vt:lpstr>Снедь московская. Хлебы. 1924 г. 145*129 см.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Развитие речи Составление рассказа по картине И.И.Машкова Снедь московская. Хлебы.</dc:title>
  <dc:creator>Евгения</dc:creator>
  <cp:lastModifiedBy>Евгения</cp:lastModifiedBy>
  <cp:revision>24</cp:revision>
  <dcterms:created xsi:type="dcterms:W3CDTF">2017-04-05T18:38:00Z</dcterms:created>
  <dcterms:modified xsi:type="dcterms:W3CDTF">2017-04-27T20:33:29Z</dcterms:modified>
</cp:coreProperties>
</file>