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7" r:id="rId3"/>
    <p:sldId id="260" r:id="rId4"/>
    <p:sldId id="256" r:id="rId5"/>
    <p:sldId id="258" r:id="rId6"/>
    <p:sldId id="262" r:id="rId7"/>
    <p:sldId id="263" r:id="rId8"/>
    <p:sldId id="264" r:id="rId9"/>
    <p:sldId id="261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36177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7030A0"/>
                </a:solidFill>
                <a:cs typeface="Aharoni" panose="02010803020104030203" pitchFamily="2" charset="-79"/>
              </a:rPr>
              <a:t>Невредные </a:t>
            </a:r>
          </a:p>
          <a:p>
            <a:pPr marL="0" indent="0" algn="ctr">
              <a:buNone/>
            </a:pPr>
            <a:r>
              <a:rPr lang="ru-RU" sz="6000" dirty="0">
                <a:solidFill>
                  <a:srgbClr val="7030A0"/>
                </a:solidFill>
                <a:cs typeface="Aharoni" panose="02010803020104030203" pitchFamily="2" charset="-79"/>
              </a:rPr>
              <a:t>п</a:t>
            </a:r>
            <a:r>
              <a:rPr lang="ru-RU" sz="6000" dirty="0" smtClean="0">
                <a:solidFill>
                  <a:srgbClr val="7030A0"/>
                </a:solidFill>
                <a:cs typeface="Aharoni" panose="02010803020104030203" pitchFamily="2" charset="-79"/>
              </a:rPr>
              <a:t>олезные</a:t>
            </a:r>
            <a:endParaRPr lang="ru-RU" sz="6000" dirty="0">
              <a:solidFill>
                <a:srgbClr val="7030A0"/>
              </a:solidFill>
              <a:cs typeface="Aharoni" panose="02010803020104030203" pitchFamily="2" charset="-79"/>
            </a:endParaRPr>
          </a:p>
          <a:p>
            <a:pPr marL="0" indent="0" algn="ctr">
              <a:buNone/>
            </a:pPr>
            <a:r>
              <a:rPr lang="ru-RU" sz="6000" dirty="0" smtClean="0">
                <a:solidFill>
                  <a:srgbClr val="7030A0"/>
                </a:solidFill>
                <a:cs typeface="Aharoni" panose="02010803020104030203" pitchFamily="2" charset="-79"/>
              </a:rPr>
              <a:t>советы. </a:t>
            </a:r>
          </a:p>
          <a:p>
            <a:pPr marL="0" indent="0" algn="ctr">
              <a:buNone/>
            </a:pPr>
            <a:r>
              <a:rPr lang="ru-RU" sz="6000" dirty="0" smtClean="0">
                <a:solidFill>
                  <a:srgbClr val="7030A0"/>
                </a:solidFill>
              </a:rPr>
              <a:t>Как дружить </a:t>
            </a:r>
          </a:p>
          <a:p>
            <a:pPr marL="0" indent="0" algn="ctr">
              <a:buNone/>
            </a:pPr>
            <a:r>
              <a:rPr lang="ru-RU" sz="6000" dirty="0" smtClean="0">
                <a:solidFill>
                  <a:srgbClr val="7030A0"/>
                </a:solidFill>
              </a:rPr>
              <a:t>по-настоящему?</a:t>
            </a:r>
            <a:endParaRPr lang="ru-RU" sz="6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00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731520"/>
            <a:ext cx="7344816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ru-RU" sz="6000" dirty="0" smtClean="0"/>
          </a:p>
          <a:p>
            <a:pPr marL="45720" indent="0" algn="ctr">
              <a:buNone/>
            </a:pPr>
            <a:r>
              <a:rPr lang="ru-RU" sz="7200" dirty="0" smtClean="0"/>
              <a:t>«Отчего зависит дружба?»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37261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endParaRPr lang="ru-RU" sz="8800" dirty="0" smtClean="0"/>
          </a:p>
          <a:p>
            <a:pPr marL="45720" indent="0">
              <a:buNone/>
            </a:pPr>
            <a:r>
              <a:rPr lang="ru-RU" sz="8800" dirty="0" smtClean="0"/>
              <a:t>«Репортёр»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310901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" y="332656"/>
            <a:ext cx="8676456" cy="4592801"/>
          </a:xfrm>
        </p:spPr>
        <p:txBody>
          <a:bodyPr/>
          <a:lstStyle/>
          <a:p>
            <a:pPr marL="182880" indent="0">
              <a:buNone/>
            </a:pP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/>
              <a:t/>
            </a:r>
            <a:br>
              <a:rPr lang="ru-RU" sz="8000" dirty="0"/>
            </a:br>
            <a:r>
              <a:rPr lang="ru-RU" sz="8000" dirty="0" smtClean="0"/>
              <a:t>«Собери слова»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407389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116632"/>
            <a:ext cx="8146907" cy="6408712"/>
          </a:xfrm>
        </p:spPr>
        <p:txBody>
          <a:bodyPr/>
          <a:lstStyle/>
          <a:p>
            <a:pPr marL="182880" indent="0" algn="ctr">
              <a:lnSpc>
                <a:spcPct val="200000"/>
              </a:lnSpc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Человек без друзей, </a:t>
            </a:r>
            <a:br>
              <a:rPr lang="ru-RU" dirty="0" smtClean="0"/>
            </a:br>
            <a:r>
              <a:rPr lang="ru-RU" dirty="0" smtClean="0"/>
              <a:t>как пища без соли.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360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53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731520"/>
            <a:ext cx="8712968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8800" dirty="0" smtClean="0"/>
          </a:p>
          <a:p>
            <a:pPr marL="45720" indent="0">
              <a:buNone/>
            </a:pPr>
            <a:r>
              <a:rPr lang="ru-RU" sz="8800" dirty="0" smtClean="0"/>
              <a:t>«</a:t>
            </a:r>
            <a:r>
              <a:rPr lang="ru-RU" sz="8800" dirty="0"/>
              <a:t>У</a:t>
            </a:r>
            <a:r>
              <a:rPr lang="ru-RU" sz="8800" dirty="0" smtClean="0"/>
              <a:t>гадай друга»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116687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731520"/>
            <a:ext cx="8784976" cy="3474720"/>
          </a:xfrm>
        </p:spPr>
        <p:txBody>
          <a:bodyPr>
            <a:normAutofit fontScale="77500" lnSpcReduction="20000"/>
          </a:bodyPr>
          <a:lstStyle/>
          <a:p>
            <a:pPr marL="45720" indent="0" algn="ctr">
              <a:buNone/>
            </a:pPr>
            <a:endParaRPr lang="ru-RU" sz="8000" dirty="0" smtClean="0"/>
          </a:p>
          <a:p>
            <a:pPr marL="45720" indent="0" algn="ctr">
              <a:buNone/>
            </a:pPr>
            <a:r>
              <a:rPr lang="ru-RU" sz="10400" dirty="0" smtClean="0"/>
              <a:t>«Собери</a:t>
            </a:r>
          </a:p>
          <a:p>
            <a:pPr marL="45720" indent="0" algn="ctr">
              <a:buNone/>
            </a:pPr>
            <a:r>
              <a:rPr lang="ru-RU" sz="10400" dirty="0" smtClean="0"/>
              <a:t>пословицу»</a:t>
            </a:r>
            <a:endParaRPr lang="ru-RU" sz="10400" dirty="0"/>
          </a:p>
        </p:txBody>
      </p:sp>
    </p:spTree>
    <p:extLst>
      <p:ext uri="{BB962C8B-B14F-4D97-AF65-F5344CB8AC3E}">
        <p14:creationId xmlns:p14="http://schemas.microsoft.com/office/powerpoint/2010/main" val="247709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8712968" cy="6120680"/>
          </a:xfrm>
        </p:spPr>
        <p:txBody>
          <a:bodyPr/>
          <a:lstStyle/>
          <a:p>
            <a:pPr marL="45720" indent="0">
              <a:lnSpc>
                <a:spcPct val="150000"/>
              </a:lnSpc>
              <a:buNone/>
            </a:pPr>
            <a:r>
              <a:rPr lang="ru-RU" sz="2800" dirty="0" smtClean="0"/>
              <a:t>«Нет друга </a:t>
            </a:r>
            <a:r>
              <a:rPr lang="ru-RU" sz="2800" dirty="0" err="1" smtClean="0"/>
              <a:t>ищи,а</a:t>
            </a:r>
            <a:r>
              <a:rPr lang="ru-RU" sz="2800" dirty="0" smtClean="0"/>
              <a:t> нашёл - береги .»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ru-RU" sz="2800" dirty="0" smtClean="0"/>
              <a:t>«Старый друг лучше новых двух.»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ru-RU" sz="2800" dirty="0" smtClean="0"/>
              <a:t>«Не имей 100 рублей, а имей сто друзей.»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ru-RU" sz="2800" dirty="0" smtClean="0"/>
              <a:t>« Друга за деньги не купишь.»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ru-RU" sz="2800" dirty="0" smtClean="0"/>
              <a:t>«Друг познается в беде.»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ru-RU" sz="2800" dirty="0" smtClean="0"/>
              <a:t>«Дружба не гриб, в лесу не найдёшь.»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ru-RU" sz="2800" dirty="0" smtClean="0"/>
              <a:t>«Дерево сильно корнями, а человек – друзьями.»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ru-RU" sz="2800" dirty="0" smtClean="0"/>
              <a:t>«Дружба крепка не лестью, а честью.»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90955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8712968" cy="6669360"/>
          </a:xfrm>
        </p:spPr>
        <p:txBody>
          <a:bodyPr>
            <a:normAutofit fontScale="92500" lnSpcReduction="20000"/>
          </a:bodyPr>
          <a:lstStyle/>
          <a:p>
            <a:pPr marL="45720" indent="0" algn="ctr">
              <a:spcAft>
                <a:spcPts val="750"/>
              </a:spcAft>
              <a:buNone/>
            </a:pPr>
            <a:endParaRPr lang="ru-RU" sz="12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" indent="0" algn="ctr">
              <a:spcAft>
                <a:spcPts val="750"/>
              </a:spcAft>
              <a:buNone/>
            </a:pPr>
            <a:endParaRPr lang="ru-RU" sz="12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" indent="0" algn="ctr">
              <a:spcAft>
                <a:spcPts val="750"/>
              </a:spcAft>
              <a:buNone/>
            </a:pPr>
            <a:r>
              <a:rPr lang="ru-RU" sz="12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Рассказ</a:t>
            </a:r>
          </a:p>
          <a:p>
            <a:pPr marL="45720" indent="0" algn="ctr">
              <a:spcAft>
                <a:spcPts val="750"/>
              </a:spcAft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КАК </a:t>
            </a: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Я САМ СЕБЯ ОБИДЕЛ</a:t>
            </a:r>
            <a:endParaRPr lang="ru-RU" sz="18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" indent="0">
              <a:spcAft>
                <a:spcPts val="750"/>
              </a:spcAft>
              <a:buNone/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Мама попросила меня сходить в магазин за хлебом.</a:t>
            </a:r>
            <a:endParaRPr lang="ru-RU" sz="18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" indent="0">
              <a:spcAft>
                <a:spcPts val="750"/>
              </a:spcAft>
              <a:buNone/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- У меня есть свои дела,- ответил я.</a:t>
            </a:r>
            <a:endParaRPr lang="ru-RU" sz="18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" indent="0">
              <a:spcAft>
                <a:spcPts val="750"/>
              </a:spcAft>
              <a:buNone/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Моя младшая сестра попросила меня поиграть с ней.</a:t>
            </a:r>
            <a:endParaRPr lang="ru-RU" sz="18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" indent="0">
              <a:spcAft>
                <a:spcPts val="750"/>
              </a:spcAft>
              <a:buNone/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- У меня есть свои дела,- ответил я.</a:t>
            </a:r>
            <a:endParaRPr lang="ru-RU" sz="18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" indent="0">
              <a:spcAft>
                <a:spcPts val="750"/>
              </a:spcAft>
              <a:buNone/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Мой друг Мишка попросил меня помочь ему решить задачу.</a:t>
            </a:r>
            <a:endParaRPr lang="ru-RU" sz="18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" indent="0">
              <a:spcAft>
                <a:spcPts val="750"/>
              </a:spcAft>
              <a:buNone/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- У меня есть свои дела,- ответил я. И стал тяжело ходить туда-сюда,</a:t>
            </a:r>
            <a:endParaRPr lang="ru-RU" sz="18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" indent="0">
              <a:lnSpc>
                <a:spcPct val="150000"/>
              </a:lnSpc>
              <a:spcAft>
                <a:spcPts val="750"/>
              </a:spcAft>
              <a:buNone/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вроде бы у меня были свои дела. Но своих дел у меня не было, и я стал скучать. Мне захотелось сделать что-нибудь для мамы, сестры и друга Мишки. Но они сказали, что у них - свои дела. И ушли от меня. Я остался один. Тогда я пошел на улицу и стал играть с собакой </a:t>
            </a: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Найдой</a:t>
            </a: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  <a:endParaRPr lang="ru-RU" sz="18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" indent="0">
              <a:spcAft>
                <a:spcPts val="750"/>
              </a:spcAft>
              <a:buNone/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А </a:t>
            </a: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Найда</a:t>
            </a: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 убежала от меня. Я побежал за ней, споткнулся и упал в грязь.</a:t>
            </a:r>
            <a:endParaRPr lang="ru-RU" sz="18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" indent="0">
              <a:spcAft>
                <a:spcPts val="750"/>
              </a:spcAft>
              <a:buNone/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Я заплакал и пошел домой.</a:t>
            </a:r>
            <a:endParaRPr lang="ru-RU" sz="18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" indent="0">
              <a:spcAft>
                <a:spcPts val="750"/>
              </a:spcAft>
              <a:buNone/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- Кто наказал вашего сына ?- спросила соседка мою маму.</a:t>
            </a:r>
            <a:endParaRPr lang="ru-RU" sz="18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" indent="0">
              <a:spcAft>
                <a:spcPts val="750"/>
              </a:spcAft>
              <a:buNone/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- Он сам наказал </a:t>
            </a:r>
            <a:r>
              <a:rPr lang="ru-RU" sz="1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себя</a:t>
            </a: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, - ответила мама.</a:t>
            </a:r>
            <a:endParaRPr lang="ru-RU" sz="18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330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236</TotalTime>
  <Words>271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  «Собери слова»</vt:lpstr>
      <vt:lpstr> Человек без друзей,  как пища без соли.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9</cp:revision>
  <dcterms:created xsi:type="dcterms:W3CDTF">2017-11-30T11:41:01Z</dcterms:created>
  <dcterms:modified xsi:type="dcterms:W3CDTF">2017-11-30T15:49:57Z</dcterms:modified>
</cp:coreProperties>
</file>