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75" r:id="rId4"/>
    <p:sldId id="267" r:id="rId5"/>
    <p:sldId id="268" r:id="rId6"/>
    <p:sldId id="270" r:id="rId7"/>
    <p:sldId id="272" r:id="rId8"/>
    <p:sldId id="261" r:id="rId9"/>
    <p:sldId id="264" r:id="rId10"/>
    <p:sldId id="263" r:id="rId11"/>
    <p:sldId id="274" r:id="rId12"/>
    <p:sldId id="259" r:id="rId13"/>
    <p:sldId id="266" r:id="rId14"/>
    <p:sldId id="273" r:id="rId15"/>
    <p:sldId id="262" r:id="rId16"/>
    <p:sldId id="265" r:id="rId17"/>
    <p:sldId id="27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9857E-803F-42B1-8024-9B103DD3C81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FB1EE-96E8-46BF-8308-573EEDC7E6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9857E-803F-42B1-8024-9B103DD3C81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FB1EE-96E8-46BF-8308-573EEDC7E6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9857E-803F-42B1-8024-9B103DD3C81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FB1EE-96E8-46BF-8308-573EEDC7E6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9857E-803F-42B1-8024-9B103DD3C81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FB1EE-96E8-46BF-8308-573EEDC7E6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9857E-803F-42B1-8024-9B103DD3C81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FB1EE-96E8-46BF-8308-573EEDC7E6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9857E-803F-42B1-8024-9B103DD3C81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FB1EE-96E8-46BF-8308-573EEDC7E6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9857E-803F-42B1-8024-9B103DD3C81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FB1EE-96E8-46BF-8308-573EEDC7E6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9857E-803F-42B1-8024-9B103DD3C81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FB1EE-96E8-46BF-8308-573EEDC7E6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9857E-803F-42B1-8024-9B103DD3C81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FB1EE-96E8-46BF-8308-573EEDC7E6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9857E-803F-42B1-8024-9B103DD3C81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FB1EE-96E8-46BF-8308-573EEDC7E6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9857E-803F-42B1-8024-9B103DD3C81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FB1EE-96E8-46BF-8308-573EEDC7E6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9857E-803F-42B1-8024-9B103DD3C81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FB1EE-96E8-46BF-8308-573EEDC7E6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9878" y="129352"/>
            <a:ext cx="83347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«Детский сад № 11 «Умка»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38746" y="4172808"/>
            <a:ext cx="31313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Автор: </a:t>
            </a:r>
          </a:p>
          <a:p>
            <a:pPr algn="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Ольга Владимировна </a:t>
            </a:r>
          </a:p>
          <a:p>
            <a:pPr algn="ctr"/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Евпак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9878" y="1219363"/>
            <a:ext cx="7134658" cy="47255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IMG_20171208_09463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065" y="779145"/>
            <a:ext cx="7080250" cy="39820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" name="Рисунок 27" descr="C:\Users\Александр\Pictures\садик\Садик\IMG_20160401_1602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01915" y="778510"/>
            <a:ext cx="4276725" cy="50761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94173" y="390671"/>
            <a:ext cx="4296159" cy="5589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961" y="1309817"/>
            <a:ext cx="4397450" cy="44573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53808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820" y="608570"/>
            <a:ext cx="7640595" cy="5730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8958649" y="1618735"/>
            <a:ext cx="26693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«Масленица»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72648" y="469557"/>
            <a:ext cx="5082746" cy="46739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609" y="2162433"/>
            <a:ext cx="5684109" cy="4263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2421" y="3057512"/>
            <a:ext cx="5634681" cy="32958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6595" y="645507"/>
            <a:ext cx="5548183" cy="46465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 descr="DSC_023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83605" y="565785"/>
            <a:ext cx="5966580" cy="49320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Изображение 3" descr="DSC_024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220" y="1357630"/>
            <a:ext cx="5376545" cy="4341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DSC_02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0820" y="1003300"/>
            <a:ext cx="3979545" cy="4486910"/>
          </a:xfrm>
          <a:prstGeom prst="rect">
            <a:avLst/>
          </a:prstGeom>
        </p:spPr>
      </p:pic>
      <p:pic>
        <p:nvPicPr>
          <p:cNvPr id="3" name="Изображение 2" descr="DSC_022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9325" y="1003300"/>
            <a:ext cx="7183755" cy="47586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результаты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Сохранение и укрепление народных традиций (организация народных праздников)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Повышение интереса со стороны родительской общественности (совместное участие в образовательных проектах)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Активная совместная творческая позиция детей и взрослых в создании предметно-пространственной развивающей среды и интерьера группы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04000" y="635000"/>
            <a:ext cx="5109412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Очень часто за событиями 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И за сутолокой дней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Старину не вспоминаем,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Забываем мы о ней.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Хоть и более привычны </a:t>
            </a:r>
          </a:p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Н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ам полеты на луну,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Вспомним русские обычаи,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Вспомним нашу старину.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2270" y="987656"/>
            <a:ext cx="5651968" cy="47787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4234" y="1173893"/>
            <a:ext cx="9517631" cy="43866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25753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ПАРТНЕРСКОЕ ВЗАИМОДЕЙСТВИЕ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184" y="1186249"/>
            <a:ext cx="6497793" cy="4873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Александр\Pictures\садик\Camera\DSCF211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04579" y="1417637"/>
            <a:ext cx="3897270" cy="42417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974" y="809475"/>
            <a:ext cx="10972800" cy="1143000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ПРОЕКТНАЯ ДЕЯТЕЛЬНОСТЬ КАК СРЕДСТВО ПРИОБЩЕНИЯ ДЕТЕЙ К РУССКОЙ НАРОДНОЙ КУЛЬТУРЕ</a:t>
            </a:r>
            <a:endParaRPr lang="ru-RU" sz="32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5850" y="1952475"/>
            <a:ext cx="5011123" cy="41307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53666" y="2113005"/>
            <a:ext cx="4864054" cy="35434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«Наше сегодня, как некогда наше прошлое, также творит традиции будущего»</a:t>
            </a:r>
            <a:r>
              <a:rPr lang="ru-RU" dirty="0" smtClean="0"/>
              <a:t> </a:t>
            </a:r>
            <a:r>
              <a:rPr lang="ru-RU" sz="1600" b="1" i="1" dirty="0" smtClean="0"/>
              <a:t>Народная мудрость.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" name="Замещающее содержимое 3" descr="20171211_21194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7340" y="1663065"/>
            <a:ext cx="4384040" cy="4702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Замещающее содержимое 4" descr="20171211_212209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43805" y="1663065"/>
            <a:ext cx="6750050" cy="4173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ПРЕДМЕТНО-ПРОСТРАНСТВЕННАЯ РАЗВИВАЮЩАЯ СРЕДА</a:t>
            </a:r>
            <a:endParaRPr lang="ru-RU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550" y="1899285"/>
            <a:ext cx="6245860" cy="4135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E:\конкурс педчтения\ФОТО для О.В. Евпак\DSC_024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1512" y="1569307"/>
            <a:ext cx="4560337" cy="4124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DSC_025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695" y="1037590"/>
            <a:ext cx="5786755" cy="38328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Изображение 2" descr="DSC_026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8095" y="2097405"/>
            <a:ext cx="5413375" cy="35858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C:\Users\Александр\Pictures\садик\Camera\DSCF21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5934" y="2070873"/>
            <a:ext cx="5441950" cy="40849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" name="Рисунок 26" descr="C:\Users\Наталья\Pictures\детки\IMG_20171206_0939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18886" y="451176"/>
            <a:ext cx="6093629" cy="30334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-1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4-17</Template>
  <TotalTime>45</TotalTime>
  <Words>110</Words>
  <Application>Microsoft Office PowerPoint</Application>
  <PresentationFormat>Произвольный</PresentationFormat>
  <Paragraphs>24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4-17</vt:lpstr>
      <vt:lpstr>Презентация PowerPoint</vt:lpstr>
      <vt:lpstr>Презентация PowerPoint</vt:lpstr>
      <vt:lpstr>Презентация PowerPoint</vt:lpstr>
      <vt:lpstr>ПАРТНЕРСКОЕ ВЗАИМОДЕЙСТВИЕ       </vt:lpstr>
      <vt:lpstr>ПРОЕКТНАЯ ДЕЯТЕЛЬНОСТЬ КАК СРЕДСТВО ПРИОБЩЕНИЯ ДЕТЕЙ К РУССКОЙ НАРОДНОЙ КУЛЬТУРЕ</vt:lpstr>
      <vt:lpstr> «Наше сегодня, как некогда наше прошлое, также творит традиции будущего» Народная мудрость. </vt:lpstr>
      <vt:lpstr>ПРЕДМЕТНО-ПРОСТРАНСТВЕННАЯ РАЗВИВАЮЩАЯ СРЕДА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Наши результаты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aser</cp:lastModifiedBy>
  <cp:revision>31</cp:revision>
  <dcterms:created xsi:type="dcterms:W3CDTF">2017-12-08T04:16:00Z</dcterms:created>
  <dcterms:modified xsi:type="dcterms:W3CDTF">2018-01-30T08:44:50Z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1049-10.2.0.5871</vt:lpwstr>
  </property>
</Properties>
</file>