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64" r:id="rId4"/>
    <p:sldId id="260" r:id="rId5"/>
    <p:sldId id="257" r:id="rId6"/>
    <p:sldId id="261" r:id="rId7"/>
    <p:sldId id="263" r:id="rId8"/>
    <p:sldId id="265" r:id="rId9"/>
    <p:sldId id="256" r:id="rId10"/>
    <p:sldId id="262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 showGuides="1">
      <p:cViewPr varScale="1">
        <p:scale>
          <a:sx n="85" d="100"/>
          <a:sy n="85" d="100"/>
        </p:scale>
        <p:origin x="9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D9FA6-C6D6-4834-826C-ED00BE593339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E8D-16B5-4E2A-AC47-2BBF029C79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750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D9FA6-C6D6-4834-826C-ED00BE593339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E8D-16B5-4E2A-AC47-2BBF029C79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268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D9FA6-C6D6-4834-826C-ED00BE593339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E8D-16B5-4E2A-AC47-2BBF029C79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180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D9FA6-C6D6-4834-826C-ED00BE593339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E8D-16B5-4E2A-AC47-2BBF029C79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507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D9FA6-C6D6-4834-826C-ED00BE593339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E8D-16B5-4E2A-AC47-2BBF029C79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3567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D9FA6-C6D6-4834-826C-ED00BE593339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E8D-16B5-4E2A-AC47-2BBF029C79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225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D9FA6-C6D6-4834-826C-ED00BE593339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E8D-16B5-4E2A-AC47-2BBF029C79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119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D9FA6-C6D6-4834-826C-ED00BE593339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E8D-16B5-4E2A-AC47-2BBF029C79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374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D9FA6-C6D6-4834-826C-ED00BE593339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E8D-16B5-4E2A-AC47-2BBF029C79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981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D9FA6-C6D6-4834-826C-ED00BE593339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E8D-16B5-4E2A-AC47-2BBF029C79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793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D9FA6-C6D6-4834-826C-ED00BE593339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E8D-16B5-4E2A-AC47-2BBF029C79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22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D9FA6-C6D6-4834-826C-ED00BE593339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1F8E8D-16B5-4E2A-AC47-2BBF029C79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140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1805171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23969"/>
          </a:xfrm>
        </p:spPr>
      </p:pic>
    </p:spTree>
    <p:extLst>
      <p:ext uri="{BB962C8B-B14F-4D97-AF65-F5344CB8AC3E}">
        <p14:creationId xmlns:p14="http://schemas.microsoft.com/office/powerpoint/2010/main" val="2012471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857"/>
            <a:ext cx="12191999" cy="6931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018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168625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165590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868" y="-21695"/>
            <a:ext cx="122258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217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578" y="0"/>
            <a:ext cx="12214578" cy="6858000"/>
          </a:xfrm>
        </p:spPr>
      </p:pic>
    </p:spTree>
    <p:extLst>
      <p:ext uri="{BB962C8B-B14F-4D97-AF65-F5344CB8AC3E}">
        <p14:creationId xmlns:p14="http://schemas.microsoft.com/office/powerpoint/2010/main" val="38290700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40"/>
            <a:ext cx="12192000" cy="6861439"/>
          </a:xfrm>
        </p:spPr>
      </p:pic>
    </p:spTree>
    <p:extLst>
      <p:ext uri="{BB962C8B-B14F-4D97-AF65-F5344CB8AC3E}">
        <p14:creationId xmlns:p14="http://schemas.microsoft.com/office/powerpoint/2010/main" val="1798912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493"/>
            <a:ext cx="12192000" cy="6888367"/>
          </a:xfrm>
        </p:spPr>
      </p:pic>
    </p:spTree>
    <p:extLst>
      <p:ext uri="{BB962C8B-B14F-4D97-AF65-F5344CB8AC3E}">
        <p14:creationId xmlns:p14="http://schemas.microsoft.com/office/powerpoint/2010/main" val="25176805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9733" y="3232945"/>
            <a:ext cx="9144000" cy="1655762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4386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Широкоэкранный</PresentationFormat>
  <Paragraphs>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Танюша</dc:creator>
  <cp:lastModifiedBy>Танюша</cp:lastModifiedBy>
  <cp:revision>1</cp:revision>
  <dcterms:created xsi:type="dcterms:W3CDTF">2018-01-30T11:48:39Z</dcterms:created>
  <dcterms:modified xsi:type="dcterms:W3CDTF">2018-01-30T11:57:00Z</dcterms:modified>
</cp:coreProperties>
</file>