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8" r:id="rId3"/>
    <p:sldId id="263" r:id="rId4"/>
    <p:sldId id="256" r:id="rId5"/>
    <p:sldId id="270" r:id="rId6"/>
    <p:sldId id="257" r:id="rId7"/>
    <p:sldId id="272" r:id="rId8"/>
    <p:sldId id="261" r:id="rId9"/>
    <p:sldId id="259" r:id="rId10"/>
    <p:sldId id="260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45110D3-A486-4213-9397-03FE2DB3923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4ABAC4-1642-4215-8418-4B43F2AC80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w-dog.ru/wallpapers/8/14/472562616884020/prazdnik-novyj-god-rozhdestvo-novogodnie-ukrasheniya-igrushki-shar-el-elka-new-year-christmas-fon-oboi-shirokoformatnye-polnoekrannye-shirokoekrannye-hd-wallpapers-background-wallpaper-widescreen-fullscre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12308"/>
            <a:ext cx="8784976" cy="580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snovumgodom.ru/wp-content/uploads/2011/12/ngoboi-ru_1737_1920x1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1" y="620688"/>
            <a:ext cx="8640960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rentier.ru.gamintwo.ru/pic/201409/1400x1050/setwalls.ru-729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448939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s://img3.badfon.ru/original/2176x1536/6/f1/zima-sneg-derevya-53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32656"/>
            <a:ext cx="8364928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mtdata.ru/u24/photo303F/20101922031-0/huge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548680"/>
            <a:ext cx="8640959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na2018god.ru/wp-content/uploads/2017/01/maxresdefault-1-1024x5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548680"/>
            <a:ext cx="8784976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f4.mylove.ru/Gtxne62tb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92696"/>
            <a:ext cx="8846133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im0-tub-ru.yandex.net/i?id=4eefc68a9a4b6363bb451d31540c6a37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04664"/>
            <a:ext cx="8568952" cy="599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www.sunhome.ru/i/wallpapers/241/zima-v-kartinkah-oboi.960x540.jpg"/>
          <p:cNvPicPr>
            <a:picLocks noChangeAspect="1" noChangeArrowheads="1"/>
          </p:cNvPicPr>
          <p:nvPr/>
        </p:nvPicPr>
        <p:blipFill>
          <a:blip r:embed="rId2" cstate="email"/>
          <a:srcRect l="2362" r="1963"/>
          <a:stretch>
            <a:fillRect/>
          </a:stretch>
        </p:blipFill>
        <p:spPr bwMode="auto">
          <a:xfrm>
            <a:off x="179512" y="692696"/>
            <a:ext cx="8748464" cy="5143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getbg.net/upload/full/335422_prazdnik_novyj-god_elochnyj_1920x1200_(www.GetBg.net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04664"/>
            <a:ext cx="8856984" cy="5782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333v.ru/uploads/13/130be765db22e10d7268a5e2b3d51ed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04664"/>
            <a:ext cx="8756173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mg3.goodfon.ru/original/1280x1024/4/17/alyaska-zima-sneg-les-el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99766"/>
            <a:ext cx="8496943" cy="6228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st8.gismeteo.ru/static/news/img/src/7677/14f1d96e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692696"/>
            <a:ext cx="8316416" cy="5544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kartinki.me/pic/201208/1920x1080/kartinki.me-62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48680"/>
            <a:ext cx="8784976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rightwallpapers.com.ua/Uploads/27-11-2014/c5f5c1c3-759f-4f23-99e3-85f3e5613c8d/thumb2-6f843e949b8af1c1a14b05ff7db1ab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8680"/>
            <a:ext cx="8676456" cy="5425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kartinkijane.ru/pic/201304/1920x1200/kartinkijane.ru-171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8640960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wallpaper.feodosia.net/media/wallpaper/newyear/377777-4500x3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39"/>
            <a:ext cx="8568952" cy="6437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get.wallhere.com/photo/sunlight-trees-landscape-forest-sunset-nature-snow-winter-frost-pine-trees-Freezing-tree-mountain-weather-season-woody-plant-mountain-range-1528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666087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chaiknet.ru/sonem/files/iblock/news/456ff34f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389172" cy="6300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luxfon.com/pic/201312/1280x960/luxfon.com-252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8504370" cy="6378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t.gdefon.com/wallpapers_original/s/567612_sneg_moroz_iney_zima_sledyi_solntse_pole_nebo_svet_2560x160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8712968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80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Amd</dc:creator>
  <cp:lastModifiedBy>Amd</cp:lastModifiedBy>
  <cp:revision>12</cp:revision>
  <dcterms:created xsi:type="dcterms:W3CDTF">2017-12-24T18:41:16Z</dcterms:created>
  <dcterms:modified xsi:type="dcterms:W3CDTF">2018-01-30T05:59:49Z</dcterms:modified>
</cp:coreProperties>
</file>