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58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3467-16EC-4DD7-AFBD-3989BB1F7EC5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BEAA-932A-4754-A2D8-71989D2FC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3467-16EC-4DD7-AFBD-3989BB1F7EC5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BEAA-932A-4754-A2D8-71989D2FC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3467-16EC-4DD7-AFBD-3989BB1F7EC5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BEAA-932A-4754-A2D8-71989D2FC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3467-16EC-4DD7-AFBD-3989BB1F7EC5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BEAA-932A-4754-A2D8-71989D2FC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3467-16EC-4DD7-AFBD-3989BB1F7EC5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BEAA-932A-4754-A2D8-71989D2FC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3467-16EC-4DD7-AFBD-3989BB1F7EC5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BEAA-932A-4754-A2D8-71989D2FC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3467-16EC-4DD7-AFBD-3989BB1F7EC5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BEAA-932A-4754-A2D8-71989D2FC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3467-16EC-4DD7-AFBD-3989BB1F7EC5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BEAA-932A-4754-A2D8-71989D2FC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3467-16EC-4DD7-AFBD-3989BB1F7EC5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BEAA-932A-4754-A2D8-71989D2FC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3467-16EC-4DD7-AFBD-3989BB1F7EC5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BEAA-932A-4754-A2D8-71989D2FC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D3467-16EC-4DD7-AFBD-3989BB1F7EC5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9BEAA-932A-4754-A2D8-71989D2FC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3467-16EC-4DD7-AFBD-3989BB1F7EC5}" type="datetimeFigureOut">
              <a:rPr lang="ru-RU" smtClean="0"/>
              <a:pPr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9BEAA-932A-4754-A2D8-71989D2FC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Программа</a:t>
            </a:r>
            <a:br>
              <a:rPr lang="ru-RU" dirty="0" smtClean="0"/>
            </a:br>
            <a:r>
              <a:rPr lang="ru-RU" dirty="0" smtClean="0"/>
              <a:t> «</a:t>
            </a:r>
            <a:r>
              <a:rPr lang="ru-RU" b="1" dirty="0" smtClean="0"/>
              <a:t>К природе с добротой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МБДОУ детский сад № 2 с.Ижевское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Ермакова С.В.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39552" y="2929055"/>
            <a:ext cx="8208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3528" y="323406"/>
            <a:ext cx="864096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TruthCYR Ultra" pitchFamily="50" charset="-52"/>
                <a:ea typeface="Calibri" pitchFamily="34" charset="0"/>
                <a:cs typeface="Times New Roman" pitchFamily="18" charset="0"/>
              </a:rPr>
              <a:t>Планируемые результаты.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6923C"/>
                </a:solidFill>
                <a:effectLst/>
                <a:latin typeface="TruthCYR Ultra" pitchFamily="50" charset="-52"/>
                <a:ea typeface="Calibri" pitchFamily="34" charset="0"/>
                <a:cs typeface="Times New Roman" pitchFamily="18" charset="0"/>
              </a:rPr>
              <a:t>1 год обучения: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Воспитанники: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обладают элементарными  знаниями о себе, о природном мире,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 некоторых особенностях природы своего края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имеют начальные представления о свойствах воды и ее значении в быту, об основных признаках  времен года, о правилах поведения в природе, об отличительных особенностях нескольких видов птиц, о значении природы для человека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эмоционально отзываются на красоту окружающего мира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интересом участвуют в сезонных наблюдениях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достаточно хорошо знают  некоторые охраняемые растения и животных своего края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6923C"/>
                </a:solidFill>
                <a:effectLst/>
                <a:latin typeface="TruthCYR Ultra" pitchFamily="50" charset="-52"/>
                <a:ea typeface="Calibri" pitchFamily="34" charset="0"/>
                <a:cs typeface="Times New Roman" pitchFamily="18" charset="0"/>
              </a:rPr>
              <a:t>2 год обучения: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Воспитанники: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обладают развитым воображением, установкой положительного отношения к природе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проявляют умение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подкармливать птиц  в простейших кормушках, ухаживать за комнатными растениями и домашними животными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способны различать изучаемые растения, животных, объекты живой и неживой природы, отличать съедобные и несъедобные грибы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проявляют инициативу и самостоятельность в познавательно-исследовательской деятельности, заботу об окружающей среде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48880"/>
            <a:ext cx="8229600" cy="208823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84784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Цель программы</a:t>
            </a:r>
            <a:r>
              <a:rPr lang="ru-RU" sz="2000" dirty="0" smtClean="0"/>
              <a:t>: на основе удовлетворения естественного детского интереса к окружающему нас миру создать условия к формированию экологической культуры дошкольника, основной чертой которой является ответственное отношение к природе, формировать потребность изучать и познавать окружающий нас мир.</a:t>
            </a:r>
            <a:endParaRPr lang="ru-RU" sz="2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657426"/>
            <a:ext cx="828092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 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дать  общие представления о природе, формировать начала экологической культуры;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дать ребенку системные знания об окружающем его мире в соответствии с его возрастом;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научить применять знания на практике, научить правилам бережного обращения с растительным и животным миром.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 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у воспитанников эстетические чувства и умение любоваться красотой и изяществом природы;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коммуникативные способности каждого ребенка с учетом его индивидуальности;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экологическое мышление в процессе проведения элементарных опытов.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 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прививать чувство доброго и милосердного отношения к окружающему миру;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чувство ответственности, дисциплины и внимательного отношения к людям;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потребность в общении с природой;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поощрять стремление детей отражать свои впечатления в рисовании, лепке, аппликации.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879702"/>
            <a:ext cx="828092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Принципы воспитания и обучения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систематичности и последовательности в освоении знаний и умений;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доступности (весь предлагаемый материал должен быть доступен пониманию ребенка)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обратной связи (воспитателя интересуют впечатления детей от занятия)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ориентации на успех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взаимоуважения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индивидуально - личностной ориентации воспитания ( индивидуальный подход, система поощрений, опора на семью)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связи обучения с жизнью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сознательности, творческой активности и самостоятельности детей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Принцип опоры на интерес (все занятия интересны ребенку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83568" y="1704950"/>
            <a:ext cx="813690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педагогических технологий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Опора на развивающее обучение;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игровых ситуаций в образовательном процессе, сочетание игры с практическим назначением деятельности;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ситуации успеха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(конкурсы, викторины);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Тесная связь с семьей ребенка (совместные праздники, индивидуальные встречи педагога с родителями);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ИКТ технологии;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Здоровьесберегающие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технологии;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Артпедагогика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608948"/>
            <a:ext cx="81369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Принципы взаимодействия с семьей: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Принцип личностной ориентации.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Взаимодействие с семьей на основе принятия и уважения ее индивидуальной семейной истории, традиций, образа жизни. Ориентация на удовлетворение образовательного запроса  конкретной семьи.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2.</a:t>
            </a: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Принцип социального партнерства.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 Взаимодействие  детского сада и семьи  строится через открытость в решении общих задач воспитания,  на основе позиции –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детский сад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–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профессиональный помощник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семьи в воспитании ребенка. Формируется позиция диалога и неформального взаимодействия на основе взаимного уважения и доверия.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3.     </a:t>
            </a: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Принцип социального творчества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.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Детский сад – это место, где интересно и комфортно  не только ребенку, но и родителю, для которого созданы все условия, помогающие раскрывать собственный родительский потенциал. Детский сад – это территория совместного семейного творчества, помогающего и ребенку, и родителю в построении партнерских отношений, развитии собственного «Я».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67544" y="1347311"/>
            <a:ext cx="806489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/>
                <a:cs typeface="Times New Roman" pitchFamily="18" charset="0"/>
              </a:rPr>
              <a:t>Развивающая предметно-пространственная среда:</a:t>
            </a: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/>
                <a:cs typeface="Times New Roman" pitchFamily="18" charset="0"/>
              </a:rPr>
              <a:t>Образовательное пространство оснащено средствами обучения и воспитания, соответствующими материалами, игровым, спортивным, оздоровительным оборудованием, инвентарем, которые  обеспечивают: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/>
                <a:cs typeface="Times New Roman" pitchFamily="18" charset="0"/>
              </a:rPr>
              <a:t>игровую, познавательную, исследовательскую и творческую активность всех воспитанников, экспериментирование с доступными детям материалами (в том числе с песком и водой);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/>
                <a:cs typeface="Times New Roman" pitchFamily="18" charset="0"/>
              </a:rPr>
              <a:t>двигательную активность, в том числе развитие крупной и мелкой моторики, участие в подвижных играх и соревнованиях;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/>
                <a:cs typeface="Times New Roman" pitchFamily="18" charset="0"/>
              </a:rPr>
              <a:t>эмоциональное благополучие детей во взаимодействии с предметно-пространственным окружением;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/>
                <a:cs typeface="Times New Roman" pitchFamily="18" charset="0"/>
              </a:rPr>
              <a:t>возможность самовыражения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/>
                <a:cs typeface="Times New Roman" pitchFamily="18" charset="0"/>
              </a:rPr>
              <a:t>Оснащен  экспериментальный уголок. Ведется работа в уголке природы.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67544" y="169518"/>
            <a:ext cx="842493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Литература для воспитателя: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Красная книга Рязанской области (животные). Рязань,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Узорочье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2001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Красная книга Рязанской области (грибы, растения). Рязань,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Узорочье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2002г.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3.Природно-заповедный фонд рязанской области. Рязань,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Узорочье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2004г.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4.Иллюстрированный атлас Мира. Издательство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2000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5.Гульянц Э.К.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можно сделать из природного материала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М.,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Просвещение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1991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Золотова Е.И.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Знакомим дошкольников с миром животных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М.,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Просвещение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1982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7.Марковская М.М.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Уголок природы в детском саду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М.,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Просвещение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1984г.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знакомить дошкольников с природой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(под редакцией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П.Саморуковой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М.,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Просвещение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1983г.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9.Соломенникова О.А.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 по формированию элементарных экологических представлений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М., издательство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Мозаика-Синтез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2007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10.Программа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рождения до школы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Н.Е.Вераксы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Т.С.Комаровой, М.Н.Васильевой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11.Журналы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Дошкольное воспитание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в детском саду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Психология и 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живем в России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Н.Г.Зеленова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Л.Е.Осипова, М.,2011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по ознакомлению с окружающим миром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О.В.Дыбина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М.,2010 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300 развивающих игр для детей 4-7 лет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Харьков, 2008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15.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</a:rPr>
              <a:t> С.Н. Николаева. «Экологическое воспитание младших дошкольников»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95536" y="1225830"/>
            <a:ext cx="84249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Литература для детей: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Красная книга Рязанской области (животные). Рязань,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Узорочье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2001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Красная книга Рязанской области (грибы, растения). Рязань,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Узорочье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2002г.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3.Природно-заповедный фонд рязанской области. Рязань,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Узорочье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2004г.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Иллюстрированный атлас Мира. Издательство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АСТ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2000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5.Брем А.Э.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Жизнь животных в трех томах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Терра,1992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6.Маркин В.А.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познаю мир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Москва, 2000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7.Кашинская Е.А.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обо всем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Москва, 1999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Николаева С.Н.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Экологическая тетрадь для дошкольников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М.,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Просвещение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2003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1063</Words>
  <Application>Microsoft Office PowerPoint</Application>
  <PresentationFormat>Экран 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Программа  «К природе с добротой»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 «К природе с добротой»</dc:title>
  <dc:creator>Артём</dc:creator>
  <cp:lastModifiedBy>Артём</cp:lastModifiedBy>
  <cp:revision>7</cp:revision>
  <dcterms:created xsi:type="dcterms:W3CDTF">2017-01-14T17:53:32Z</dcterms:created>
  <dcterms:modified xsi:type="dcterms:W3CDTF">2017-01-16T17:09:49Z</dcterms:modified>
</cp:coreProperties>
</file>